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68C49C6.xml" ContentType="application/vnd.ms-powerpoint.comments+xml"/>
  <Override PartName="/ppt/comments/modernComment_118_44FF205D.xml" ContentType="application/vnd.ms-powerpoint.comments+xml"/>
  <Override PartName="/ppt/notesSlides/notesSlide2.xml" ContentType="application/vnd.openxmlformats-officedocument.presentationml.notesSlide+xml"/>
  <Override PartName="/ppt/comments/modernComment_11A_89372AFB.xml" ContentType="application/vnd.ms-powerpoint.comments+xml"/>
  <Override PartName="/ppt/comments/modernComment_11B_F2E95D12.xml" ContentType="application/vnd.ms-powerpoint.comments+xml"/>
  <Override PartName="/ppt/notesSlides/notesSlide3.xml" ContentType="application/vnd.openxmlformats-officedocument.presentationml.notesSlide+xml"/>
  <Override PartName="/ppt/comments/modernComment_11D_CC671FBD.xml" ContentType="application/vnd.ms-powerpoint.comments+xml"/>
  <Override PartName="/ppt/comments/modernComment_26C_CB3EF0B3.xml" ContentType="application/vnd.ms-powerpoint.comments+xml"/>
  <Override PartName="/ppt/comments/modernComment_124_5F0CA033.xml" ContentType="application/vnd.ms-powerpoint.comments+xml"/>
  <Override PartName="/ppt/comments/modernComment_125_EFDA12C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30"/>
  </p:notesMasterIdLst>
  <p:sldIdLst>
    <p:sldId id="256" r:id="rId2"/>
    <p:sldId id="635" r:id="rId3"/>
    <p:sldId id="631" r:id="rId4"/>
    <p:sldId id="630" r:id="rId5"/>
    <p:sldId id="632" r:id="rId6"/>
    <p:sldId id="633" r:id="rId7"/>
    <p:sldId id="634" r:id="rId8"/>
    <p:sldId id="636" r:id="rId9"/>
    <p:sldId id="629" r:id="rId10"/>
    <p:sldId id="294" r:id="rId11"/>
    <p:sldId id="278" r:id="rId12"/>
    <p:sldId id="279" r:id="rId13"/>
    <p:sldId id="280" r:id="rId14"/>
    <p:sldId id="281" r:id="rId15"/>
    <p:sldId id="282" r:id="rId16"/>
    <p:sldId id="283" r:id="rId17"/>
    <p:sldId id="285" r:id="rId18"/>
    <p:sldId id="627" r:id="rId19"/>
    <p:sldId id="628" r:id="rId20"/>
    <p:sldId id="623" r:id="rId21"/>
    <p:sldId id="625" r:id="rId22"/>
    <p:sldId id="626" r:id="rId23"/>
    <p:sldId id="621" r:id="rId24"/>
    <p:sldId id="620" r:id="rId25"/>
    <p:sldId id="622" r:id="rId26"/>
    <p:sldId id="624" r:id="rId27"/>
    <p:sldId id="292" r:id="rId28"/>
    <p:sldId id="29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390E5E-3497-26A3-F021-C01EB37FF29F}" name="Palmer, Heath (palmerha)" initials="PH(" userId="Palmer, Heath (palmerha)" providerId="None"/>
  <p188:author id="{15AE56D9-516C-17B8-47ED-99004803A1C0}" name="Palmer, Heath (palmerha)" initials="P(" userId="S::palmerha@mail.uc.edu::0ec25989-dc86-4447-ac66-f5914753513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lmer, Heath (palmerha)" initials="P(" lastIdx="12" clrIdx="0">
    <p:extLst>
      <p:ext uri="{19B8F6BF-5375-455C-9EA6-DF929625EA0E}">
        <p15:presenceInfo xmlns:p15="http://schemas.microsoft.com/office/powerpoint/2012/main" userId="S::palmerha@mail.uc.edu::0ec25989-dc86-4447-ac66-f591475351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64F808-E2B4-4682-ACD8-8BF6EE196DFB}" v="11" dt="2023-01-05T19:54:11.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5" d="100"/>
          <a:sy n="75" d="100"/>
        </p:scale>
        <p:origin x="67"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mer, Heath (palmerha)" userId="S::palmerha@mail.uc.edu::0ec25989-dc86-4447-ac66-f59147535132" providerId="AD" clId="Web-{C9185AA1-7B00-B8FC-83ED-95492D130014}"/>
    <pc:docChg chg="modSld sldOrd">
      <pc:chgData name="Palmer, Heath (palmerha)" userId="S::palmerha@mail.uc.edu::0ec25989-dc86-4447-ac66-f59147535132" providerId="AD" clId="Web-{C9185AA1-7B00-B8FC-83ED-95492D130014}" dt="2020-11-02T19:57:49.957" v="509" actId="20577"/>
      <pc:docMkLst>
        <pc:docMk/>
      </pc:docMkLst>
      <pc:sldChg chg="modSp">
        <pc:chgData name="Palmer, Heath (palmerha)" userId="S::palmerha@mail.uc.edu::0ec25989-dc86-4447-ac66-f59147535132" providerId="AD" clId="Web-{C9185AA1-7B00-B8FC-83ED-95492D130014}" dt="2020-11-02T19:34:38.490" v="68" actId="20577"/>
        <pc:sldMkLst>
          <pc:docMk/>
          <pc:sldMk cId="493628682" sldId="258"/>
        </pc:sldMkLst>
        <pc:spChg chg="mod">
          <ac:chgData name="Palmer, Heath (palmerha)" userId="S::palmerha@mail.uc.edu::0ec25989-dc86-4447-ac66-f59147535132" providerId="AD" clId="Web-{C9185AA1-7B00-B8FC-83ED-95492D130014}" dt="2020-11-02T19:34:38.490" v="68" actId="20577"/>
          <ac:spMkLst>
            <pc:docMk/>
            <pc:sldMk cId="493628682" sldId="258"/>
            <ac:spMk id="3" creationId="{1E4BC5DD-1EF9-4333-8641-3D2C567F7C13}"/>
          </ac:spMkLst>
        </pc:spChg>
      </pc:sldChg>
      <pc:sldChg chg="modSp">
        <pc:chgData name="Palmer, Heath (palmerha)" userId="S::palmerha@mail.uc.edu::0ec25989-dc86-4447-ac66-f59147535132" providerId="AD" clId="Web-{C9185AA1-7B00-B8FC-83ED-95492D130014}" dt="2020-11-02T17:49:54.155" v="7" actId="20577"/>
        <pc:sldMkLst>
          <pc:docMk/>
          <pc:sldMk cId="354421576" sldId="260"/>
        </pc:sldMkLst>
        <pc:spChg chg="mod">
          <ac:chgData name="Palmer, Heath (palmerha)" userId="S::palmerha@mail.uc.edu::0ec25989-dc86-4447-ac66-f59147535132" providerId="AD" clId="Web-{C9185AA1-7B00-B8FC-83ED-95492D130014}" dt="2020-11-02T17:49:54.155" v="7" actId="20577"/>
          <ac:spMkLst>
            <pc:docMk/>
            <pc:sldMk cId="354421576" sldId="260"/>
            <ac:spMk id="2" creationId="{196A424B-FB94-4A3C-A421-A2242BE85DF1}"/>
          </ac:spMkLst>
        </pc:spChg>
        <pc:spChg chg="mod">
          <ac:chgData name="Palmer, Heath (palmerha)" userId="S::palmerha@mail.uc.edu::0ec25989-dc86-4447-ac66-f59147535132" providerId="AD" clId="Web-{C9185AA1-7B00-B8FC-83ED-95492D130014}" dt="2020-11-02T17:49:50.655" v="0" actId="20577"/>
          <ac:spMkLst>
            <pc:docMk/>
            <pc:sldMk cId="354421576" sldId="260"/>
            <ac:spMk id="3" creationId="{E175EF40-3511-4DE2-8AC8-3BA1E13EE81B}"/>
          </ac:spMkLst>
        </pc:spChg>
      </pc:sldChg>
      <pc:sldChg chg="modSp">
        <pc:chgData name="Palmer, Heath (palmerha)" userId="S::palmerha@mail.uc.edu::0ec25989-dc86-4447-ac66-f59147535132" providerId="AD" clId="Web-{C9185AA1-7B00-B8FC-83ED-95492D130014}" dt="2020-11-02T17:50:12.374" v="41" actId="20577"/>
        <pc:sldMkLst>
          <pc:docMk/>
          <pc:sldMk cId="775979250" sldId="261"/>
        </pc:sldMkLst>
        <pc:spChg chg="mod">
          <ac:chgData name="Palmer, Heath (palmerha)" userId="S::palmerha@mail.uc.edu::0ec25989-dc86-4447-ac66-f59147535132" providerId="AD" clId="Web-{C9185AA1-7B00-B8FC-83ED-95492D130014}" dt="2020-11-02T17:50:05.921" v="14" actId="20577"/>
          <ac:spMkLst>
            <pc:docMk/>
            <pc:sldMk cId="775979250" sldId="261"/>
            <ac:spMk id="2" creationId="{196A424B-FB94-4A3C-A421-A2242BE85DF1}"/>
          </ac:spMkLst>
        </pc:spChg>
        <pc:spChg chg="mod">
          <ac:chgData name="Palmer, Heath (palmerha)" userId="S::palmerha@mail.uc.edu::0ec25989-dc86-4447-ac66-f59147535132" providerId="AD" clId="Web-{C9185AA1-7B00-B8FC-83ED-95492D130014}" dt="2020-11-02T17:50:12.374" v="41" actId="20577"/>
          <ac:spMkLst>
            <pc:docMk/>
            <pc:sldMk cId="775979250" sldId="261"/>
            <ac:spMk id="3" creationId="{E175EF40-3511-4DE2-8AC8-3BA1E13EE81B}"/>
          </ac:spMkLst>
        </pc:spChg>
      </pc:sldChg>
      <pc:sldChg chg="modSp">
        <pc:chgData name="Palmer, Heath (palmerha)" userId="S::palmerha@mail.uc.edu::0ec25989-dc86-4447-ac66-f59147535132" providerId="AD" clId="Web-{C9185AA1-7B00-B8FC-83ED-95492D130014}" dt="2020-11-02T19:56:36.532" v="397" actId="20577"/>
        <pc:sldMkLst>
          <pc:docMk/>
          <pc:sldMk cId="3005041236" sldId="262"/>
        </pc:sldMkLst>
        <pc:spChg chg="mod">
          <ac:chgData name="Palmer, Heath (palmerha)" userId="S::palmerha@mail.uc.edu::0ec25989-dc86-4447-ac66-f59147535132" providerId="AD" clId="Web-{C9185AA1-7B00-B8FC-83ED-95492D130014}" dt="2020-11-02T19:56:36.532" v="397" actId="20577"/>
          <ac:spMkLst>
            <pc:docMk/>
            <pc:sldMk cId="3005041236" sldId="262"/>
            <ac:spMk id="3" creationId="{E175EF40-3511-4DE2-8AC8-3BA1E13EE81B}"/>
          </ac:spMkLst>
        </pc:spChg>
      </pc:sldChg>
      <pc:sldChg chg="modSp ord">
        <pc:chgData name="Palmer, Heath (palmerha)" userId="S::palmerha@mail.uc.edu::0ec25989-dc86-4447-ac66-f59147535132" providerId="AD" clId="Web-{C9185AA1-7B00-B8FC-83ED-95492D130014}" dt="2020-11-02T19:53:15.448" v="100" actId="20577"/>
        <pc:sldMkLst>
          <pc:docMk/>
          <pc:sldMk cId="3047137547" sldId="264"/>
        </pc:sldMkLst>
        <pc:spChg chg="mod">
          <ac:chgData name="Palmer, Heath (palmerha)" userId="S::palmerha@mail.uc.edu::0ec25989-dc86-4447-ac66-f59147535132" providerId="AD" clId="Web-{C9185AA1-7B00-B8FC-83ED-95492D130014}" dt="2020-11-02T19:53:15.448" v="100" actId="20577"/>
          <ac:spMkLst>
            <pc:docMk/>
            <pc:sldMk cId="3047137547" sldId="264"/>
            <ac:spMk id="3" creationId="{10DC3F67-413E-4557-B167-2FBC4859D29E}"/>
          </ac:spMkLst>
        </pc:spChg>
      </pc:sldChg>
      <pc:sldChg chg="modSp">
        <pc:chgData name="Palmer, Heath (palmerha)" userId="S::palmerha@mail.uc.edu::0ec25989-dc86-4447-ac66-f59147535132" providerId="AD" clId="Web-{C9185AA1-7B00-B8FC-83ED-95492D130014}" dt="2020-11-02T19:57:49.957" v="508" actId="20577"/>
        <pc:sldMkLst>
          <pc:docMk/>
          <pc:sldMk cId="907254713" sldId="273"/>
        </pc:sldMkLst>
        <pc:spChg chg="mod">
          <ac:chgData name="Palmer, Heath (palmerha)" userId="S::palmerha@mail.uc.edu::0ec25989-dc86-4447-ac66-f59147535132" providerId="AD" clId="Web-{C9185AA1-7B00-B8FC-83ED-95492D130014}" dt="2020-11-02T19:57:49.957" v="508" actId="20577"/>
          <ac:spMkLst>
            <pc:docMk/>
            <pc:sldMk cId="907254713" sldId="273"/>
            <ac:spMk id="3" creationId="{E175EF40-3511-4DE2-8AC8-3BA1E13EE81B}"/>
          </ac:spMkLst>
        </pc:spChg>
      </pc:sldChg>
    </pc:docChg>
  </pc:docChgLst>
  <pc:docChgLst>
    <pc:chgData name="Palmer, Heath (palmerha)" userId="0ec25989-dc86-4447-ac66-f59147535132" providerId="ADAL" clId="{1ECDD0F9-5691-4B10-8C18-918C8D1C4F1D}"/>
    <pc:docChg chg="undo redo custSel addSld delSld modSld">
      <pc:chgData name="Palmer, Heath (palmerha)" userId="0ec25989-dc86-4447-ac66-f59147535132" providerId="ADAL" clId="{1ECDD0F9-5691-4B10-8C18-918C8D1C4F1D}" dt="2022-12-06T01:48:32.230" v="2661" actId="20577"/>
      <pc:docMkLst>
        <pc:docMk/>
      </pc:docMkLst>
      <pc:sldChg chg="addSp delSp modSp mod modCm">
        <pc:chgData name="Palmer, Heath (palmerha)" userId="0ec25989-dc86-4447-ac66-f59147535132" providerId="ADAL" clId="{1ECDD0F9-5691-4B10-8C18-918C8D1C4F1D}" dt="2022-12-06T00:20:19.891" v="1718" actId="1076"/>
        <pc:sldMkLst>
          <pc:docMk/>
          <pc:sldMk cId="109857222" sldId="256"/>
        </pc:sldMkLst>
        <pc:spChg chg="del">
          <ac:chgData name="Palmer, Heath (palmerha)" userId="0ec25989-dc86-4447-ac66-f59147535132" providerId="ADAL" clId="{1ECDD0F9-5691-4B10-8C18-918C8D1C4F1D}" dt="2022-12-06T00:13:42.327" v="1713" actId="478"/>
          <ac:spMkLst>
            <pc:docMk/>
            <pc:sldMk cId="109857222" sldId="256"/>
            <ac:spMk id="5" creationId="{7AD38F0D-0241-46E0-80EA-08517FBCB410}"/>
          </ac:spMkLst>
        </pc:spChg>
        <pc:picChg chg="del">
          <ac:chgData name="Palmer, Heath (palmerha)" userId="0ec25989-dc86-4447-ac66-f59147535132" providerId="ADAL" clId="{1ECDD0F9-5691-4B10-8C18-918C8D1C4F1D}" dt="2022-12-06T00:13:34.654" v="1711" actId="478"/>
          <ac:picMkLst>
            <pc:docMk/>
            <pc:sldMk cId="109857222" sldId="256"/>
            <ac:picMk id="4" creationId="{88B8833C-3B95-4C4A-8BD6-C2489A4AA38B}"/>
          </ac:picMkLst>
        </pc:picChg>
        <pc:picChg chg="add mod">
          <ac:chgData name="Palmer, Heath (palmerha)" userId="0ec25989-dc86-4447-ac66-f59147535132" providerId="ADAL" clId="{1ECDD0F9-5691-4B10-8C18-918C8D1C4F1D}" dt="2022-12-06T00:20:19.891" v="1718" actId="1076"/>
          <ac:picMkLst>
            <pc:docMk/>
            <pc:sldMk cId="109857222" sldId="256"/>
            <ac:picMk id="1026" creationId="{C8F7384B-0F44-EFFB-BE45-77A7A5E32508}"/>
          </ac:picMkLst>
        </pc:picChg>
      </pc:sldChg>
      <pc:sldChg chg="modSp mod">
        <pc:chgData name="Palmer, Heath (palmerha)" userId="0ec25989-dc86-4447-ac66-f59147535132" providerId="ADAL" clId="{1ECDD0F9-5691-4B10-8C18-918C8D1C4F1D}" dt="2022-12-06T01:21:36.150" v="2568" actId="6549"/>
        <pc:sldMkLst>
          <pc:docMk/>
          <pc:sldMk cId="1590683089" sldId="278"/>
        </pc:sldMkLst>
        <pc:spChg chg="mod">
          <ac:chgData name="Palmer, Heath (palmerha)" userId="0ec25989-dc86-4447-ac66-f59147535132" providerId="ADAL" clId="{1ECDD0F9-5691-4B10-8C18-918C8D1C4F1D}" dt="2022-12-06T01:21:36.150" v="2568" actId="6549"/>
          <ac:spMkLst>
            <pc:docMk/>
            <pc:sldMk cId="1590683089" sldId="278"/>
            <ac:spMk id="3" creationId="{71095485-09AF-4628-A71C-4A2C7EE35D2C}"/>
          </ac:spMkLst>
        </pc:spChg>
      </pc:sldChg>
      <pc:sldChg chg="addSp delSp modSp mod addCm modCm">
        <pc:chgData name="Palmer, Heath (palmerha)" userId="0ec25989-dc86-4447-ac66-f59147535132" providerId="ADAL" clId="{1ECDD0F9-5691-4B10-8C18-918C8D1C4F1D}" dt="2022-12-06T00:42:48.974" v="2075" actId="6549"/>
        <pc:sldMkLst>
          <pc:docMk/>
          <pc:sldMk cId="790591836" sldId="279"/>
        </pc:sldMkLst>
        <pc:spChg chg="mod">
          <ac:chgData name="Palmer, Heath (palmerha)" userId="0ec25989-dc86-4447-ac66-f59147535132" providerId="ADAL" clId="{1ECDD0F9-5691-4B10-8C18-918C8D1C4F1D}" dt="2022-12-06T00:42:48.974" v="2075" actId="6549"/>
          <ac:spMkLst>
            <pc:docMk/>
            <pc:sldMk cId="790591836" sldId="279"/>
            <ac:spMk id="2" creationId="{2889EB5C-7C6B-4187-83F9-860AB9A228F3}"/>
          </ac:spMkLst>
        </pc:spChg>
        <pc:spChg chg="mod">
          <ac:chgData name="Palmer, Heath (palmerha)" userId="0ec25989-dc86-4447-ac66-f59147535132" providerId="ADAL" clId="{1ECDD0F9-5691-4B10-8C18-918C8D1C4F1D}" dt="2022-12-06T00:30:08.346" v="2002" actId="6549"/>
          <ac:spMkLst>
            <pc:docMk/>
            <pc:sldMk cId="790591836" sldId="279"/>
            <ac:spMk id="3" creationId="{F1803972-4B63-4B78-8547-140C45944B35}"/>
          </ac:spMkLst>
        </pc:spChg>
        <pc:spChg chg="del">
          <ac:chgData name="Palmer, Heath (palmerha)" userId="0ec25989-dc86-4447-ac66-f59147535132" providerId="ADAL" clId="{1ECDD0F9-5691-4B10-8C18-918C8D1C4F1D}" dt="2022-12-06T00:30:49.556" v="2008" actId="478"/>
          <ac:spMkLst>
            <pc:docMk/>
            <pc:sldMk cId="790591836" sldId="279"/>
            <ac:spMk id="7" creationId="{BD36D6E7-E318-4811-AB9A-D23980A7B85C}"/>
          </ac:spMkLst>
        </pc:spChg>
        <pc:spChg chg="del">
          <ac:chgData name="Palmer, Heath (palmerha)" userId="0ec25989-dc86-4447-ac66-f59147535132" providerId="ADAL" clId="{1ECDD0F9-5691-4B10-8C18-918C8D1C4F1D}" dt="2022-11-27T20:35:41.402" v="148" actId="478"/>
          <ac:spMkLst>
            <pc:docMk/>
            <pc:sldMk cId="790591836" sldId="279"/>
            <ac:spMk id="8" creationId="{16A140A9-1BA2-46B6-B05B-484662330A67}"/>
          </ac:spMkLst>
        </pc:spChg>
        <pc:picChg chg="del">
          <ac:chgData name="Palmer, Heath (palmerha)" userId="0ec25989-dc86-4447-ac66-f59147535132" providerId="ADAL" clId="{1ECDD0F9-5691-4B10-8C18-918C8D1C4F1D}" dt="2022-12-06T00:30:36.965" v="2003" actId="478"/>
          <ac:picMkLst>
            <pc:docMk/>
            <pc:sldMk cId="790591836" sldId="279"/>
            <ac:picMk id="5" creationId="{6756BF79-EF5C-4FC5-8C01-53F18346007D}"/>
          </ac:picMkLst>
        </pc:picChg>
        <pc:picChg chg="add mod">
          <ac:chgData name="Palmer, Heath (palmerha)" userId="0ec25989-dc86-4447-ac66-f59147535132" providerId="ADAL" clId="{1ECDD0F9-5691-4B10-8C18-918C8D1C4F1D}" dt="2022-12-06T00:30:57.657" v="2009" actId="14100"/>
          <ac:picMkLst>
            <pc:docMk/>
            <pc:sldMk cId="790591836" sldId="279"/>
            <ac:picMk id="6" creationId="{A6C5AD35-7EBA-D4E4-4A40-C85EE3FB65A1}"/>
          </ac:picMkLst>
        </pc:picChg>
        <pc:picChg chg="del">
          <ac:chgData name="Palmer, Heath (palmerha)" userId="0ec25989-dc86-4447-ac66-f59147535132" providerId="ADAL" clId="{1ECDD0F9-5691-4B10-8C18-918C8D1C4F1D}" dt="2022-11-27T20:35:40.297" v="147" actId="478"/>
          <ac:picMkLst>
            <pc:docMk/>
            <pc:sldMk cId="790591836" sldId="279"/>
            <ac:picMk id="6" creationId="{FC020F4F-7E46-4776-B4A1-927434EA1739}"/>
          </ac:picMkLst>
        </pc:picChg>
      </pc:sldChg>
      <pc:sldChg chg="addSp delSp modSp mod addCm modCm">
        <pc:chgData name="Palmer, Heath (palmerha)" userId="0ec25989-dc86-4447-ac66-f59147535132" providerId="ADAL" clId="{1ECDD0F9-5691-4B10-8C18-918C8D1C4F1D}" dt="2022-12-06T00:41:03.228" v="2023" actId="1076"/>
        <pc:sldMkLst>
          <pc:docMk/>
          <pc:sldMk cId="1784212485" sldId="280"/>
        </pc:sldMkLst>
        <pc:spChg chg="mod">
          <ac:chgData name="Palmer, Heath (palmerha)" userId="0ec25989-dc86-4447-ac66-f59147535132" providerId="ADAL" clId="{1ECDD0F9-5691-4B10-8C18-918C8D1C4F1D}" dt="2022-12-06T00:23:27.727" v="1729" actId="20577"/>
          <ac:spMkLst>
            <pc:docMk/>
            <pc:sldMk cId="1784212485" sldId="280"/>
            <ac:spMk id="3" creationId="{7B261D5E-1E4B-4D14-8BE4-ED02932A8C2D}"/>
          </ac:spMkLst>
        </pc:spChg>
        <pc:spChg chg="add del">
          <ac:chgData name="Palmer, Heath (palmerha)" userId="0ec25989-dc86-4447-ac66-f59147535132" providerId="ADAL" clId="{1ECDD0F9-5691-4B10-8C18-918C8D1C4F1D}" dt="2022-12-06T00:40:29.198" v="2011" actId="22"/>
          <ac:spMkLst>
            <pc:docMk/>
            <pc:sldMk cId="1784212485" sldId="280"/>
            <ac:spMk id="6" creationId="{545955F5-96F7-9A19-6577-AA985FAFED1F}"/>
          </ac:spMkLst>
        </pc:spChg>
        <pc:picChg chg="del">
          <ac:chgData name="Palmer, Heath (palmerha)" userId="0ec25989-dc86-4447-ac66-f59147535132" providerId="ADAL" clId="{1ECDD0F9-5691-4B10-8C18-918C8D1C4F1D}" dt="2022-12-06T00:40:44.148" v="2014" actId="478"/>
          <ac:picMkLst>
            <pc:docMk/>
            <pc:sldMk cId="1784212485" sldId="280"/>
            <ac:picMk id="7" creationId="{29F96E2E-F5D6-455F-9247-67F8A0F7106E}"/>
          </ac:picMkLst>
        </pc:picChg>
        <pc:picChg chg="add mod">
          <ac:chgData name="Palmer, Heath (palmerha)" userId="0ec25989-dc86-4447-ac66-f59147535132" providerId="ADAL" clId="{1ECDD0F9-5691-4B10-8C18-918C8D1C4F1D}" dt="2022-12-06T00:41:03.228" v="2023" actId="1076"/>
          <ac:picMkLst>
            <pc:docMk/>
            <pc:sldMk cId="1784212485" sldId="280"/>
            <ac:picMk id="2050" creationId="{A993B4CE-406B-9514-62DD-3CE0EB04BEAB}"/>
          </ac:picMkLst>
        </pc:picChg>
      </pc:sldChg>
      <pc:sldChg chg="modSp mod">
        <pc:chgData name="Palmer, Heath (palmerha)" userId="0ec25989-dc86-4447-ac66-f59147535132" providerId="ADAL" clId="{1ECDD0F9-5691-4B10-8C18-918C8D1C4F1D}" dt="2022-12-06T01:18:35.926" v="2567" actId="20577"/>
        <pc:sldMkLst>
          <pc:docMk/>
          <pc:sldMk cId="3301304137" sldId="281"/>
        </pc:sldMkLst>
        <pc:spChg chg="mod">
          <ac:chgData name="Palmer, Heath (palmerha)" userId="0ec25989-dc86-4447-ac66-f59147535132" providerId="ADAL" clId="{1ECDD0F9-5691-4B10-8C18-918C8D1C4F1D}" dt="2022-12-06T01:18:35.926" v="2567" actId="20577"/>
          <ac:spMkLst>
            <pc:docMk/>
            <pc:sldMk cId="3301304137" sldId="281"/>
            <ac:spMk id="3" creationId="{187DEB53-A652-4BB2-8B16-DC4EF9605E06}"/>
          </ac:spMkLst>
        </pc:spChg>
      </pc:sldChg>
      <pc:sldChg chg="modSp mod addCm modCm">
        <pc:chgData name="Palmer, Heath (palmerha)" userId="0ec25989-dc86-4447-ac66-f59147535132" providerId="ADAL" clId="{1ECDD0F9-5691-4B10-8C18-918C8D1C4F1D}" dt="2022-12-06T01:41:41.660" v="2600" actId="20577"/>
        <pc:sldMkLst>
          <pc:docMk/>
          <pc:sldMk cId="1212554154" sldId="282"/>
        </pc:sldMkLst>
        <pc:graphicFrameChg chg="modGraphic">
          <ac:chgData name="Palmer, Heath (palmerha)" userId="0ec25989-dc86-4447-ac66-f59147535132" providerId="ADAL" clId="{1ECDD0F9-5691-4B10-8C18-918C8D1C4F1D}" dt="2022-12-06T01:41:41.660" v="2600" actId="20577"/>
          <ac:graphicFrameMkLst>
            <pc:docMk/>
            <pc:sldMk cId="1212554154" sldId="282"/>
            <ac:graphicFrameMk id="5" creationId="{D337DF6E-A746-4E35-A568-92023E19E354}"/>
          </ac:graphicFrameMkLst>
        </pc:graphicFrameChg>
      </pc:sldChg>
      <pc:sldChg chg="addSp delSp modSp mod addCm modCm">
        <pc:chgData name="Palmer, Heath (palmerha)" userId="0ec25989-dc86-4447-ac66-f59147535132" providerId="ADAL" clId="{1ECDD0F9-5691-4B10-8C18-918C8D1C4F1D}" dt="2022-12-06T01:24:13.135" v="2574" actId="20577"/>
        <pc:sldMkLst>
          <pc:docMk/>
          <pc:sldMk cId="1849352719" sldId="283"/>
        </pc:sldMkLst>
        <pc:spChg chg="mod">
          <ac:chgData name="Palmer, Heath (palmerha)" userId="0ec25989-dc86-4447-ac66-f59147535132" providerId="ADAL" clId="{1ECDD0F9-5691-4B10-8C18-918C8D1C4F1D}" dt="2022-12-06T01:24:13.135" v="2574" actId="20577"/>
          <ac:spMkLst>
            <pc:docMk/>
            <pc:sldMk cId="1849352719" sldId="283"/>
            <ac:spMk id="3" creationId="{00D9A318-4571-4826-A04A-53FCA7985A96}"/>
          </ac:spMkLst>
        </pc:spChg>
        <pc:picChg chg="add mod">
          <ac:chgData name="Palmer, Heath (palmerha)" userId="0ec25989-dc86-4447-ac66-f59147535132" providerId="ADAL" clId="{1ECDD0F9-5691-4B10-8C18-918C8D1C4F1D}" dt="2022-12-06T01:15:44.706" v="2497" actId="14100"/>
          <ac:picMkLst>
            <pc:docMk/>
            <pc:sldMk cId="1849352719" sldId="283"/>
            <ac:picMk id="6" creationId="{F12B2F47-3774-C2C4-32DA-DAF8B264A904}"/>
          </ac:picMkLst>
        </pc:picChg>
        <pc:picChg chg="del">
          <ac:chgData name="Palmer, Heath (palmerha)" userId="0ec25989-dc86-4447-ac66-f59147535132" providerId="ADAL" clId="{1ECDD0F9-5691-4B10-8C18-918C8D1C4F1D}" dt="2022-12-06T01:15:24.164" v="2489" actId="478"/>
          <ac:picMkLst>
            <pc:docMk/>
            <pc:sldMk cId="1849352719" sldId="283"/>
            <ac:picMk id="7" creationId="{F67CE349-08CF-4E76-8BFF-2D2AB1AE143B}"/>
          </ac:picMkLst>
        </pc:picChg>
      </pc:sldChg>
      <pc:sldChg chg="modSp del mod">
        <pc:chgData name="Palmer, Heath (palmerha)" userId="0ec25989-dc86-4447-ac66-f59147535132" providerId="ADAL" clId="{1ECDD0F9-5691-4B10-8C18-918C8D1C4F1D}" dt="2022-12-06T00:48:47.123" v="2158" actId="47"/>
        <pc:sldMkLst>
          <pc:docMk/>
          <pc:sldMk cId="2476955604" sldId="284"/>
        </pc:sldMkLst>
        <pc:spChg chg="mod">
          <ac:chgData name="Palmer, Heath (palmerha)" userId="0ec25989-dc86-4447-ac66-f59147535132" providerId="ADAL" clId="{1ECDD0F9-5691-4B10-8C18-918C8D1C4F1D}" dt="2022-11-27T21:00:46.549" v="1689" actId="13926"/>
          <ac:spMkLst>
            <pc:docMk/>
            <pc:sldMk cId="2476955604" sldId="284"/>
            <ac:spMk id="3" creationId="{92FE1FA8-809E-4F98-9BB4-0BB33C4E5961}"/>
          </ac:spMkLst>
        </pc:spChg>
      </pc:sldChg>
      <pc:sldChg chg="addSp delSp modSp mod addCm delCm modCm">
        <pc:chgData name="Palmer, Heath (palmerha)" userId="0ec25989-dc86-4447-ac66-f59147535132" providerId="ADAL" clId="{1ECDD0F9-5691-4B10-8C18-918C8D1C4F1D}" dt="2022-12-06T01:48:32.230" v="2661" actId="20577"/>
        <pc:sldMkLst>
          <pc:docMk/>
          <pc:sldMk cId="2920903013" sldId="285"/>
        </pc:sldMkLst>
        <pc:spChg chg="mod">
          <ac:chgData name="Palmer, Heath (palmerha)" userId="0ec25989-dc86-4447-ac66-f59147535132" providerId="ADAL" clId="{1ECDD0F9-5691-4B10-8C18-918C8D1C4F1D}" dt="2022-12-06T00:47:40.824" v="2139" actId="20577"/>
          <ac:spMkLst>
            <pc:docMk/>
            <pc:sldMk cId="2920903013" sldId="285"/>
            <ac:spMk id="2" creationId="{7D38DBF1-878C-4667-9AF2-224629A45DE3}"/>
          </ac:spMkLst>
        </pc:spChg>
        <pc:spChg chg="mod">
          <ac:chgData name="Palmer, Heath (palmerha)" userId="0ec25989-dc86-4447-ac66-f59147535132" providerId="ADAL" clId="{1ECDD0F9-5691-4B10-8C18-918C8D1C4F1D}" dt="2022-12-06T01:48:32.230" v="2661" actId="20577"/>
          <ac:spMkLst>
            <pc:docMk/>
            <pc:sldMk cId="2920903013" sldId="285"/>
            <ac:spMk id="3" creationId="{92FE1FA8-809E-4F98-9BB4-0BB33C4E5961}"/>
          </ac:spMkLst>
        </pc:spChg>
        <pc:spChg chg="add mod">
          <ac:chgData name="Palmer, Heath (palmerha)" userId="0ec25989-dc86-4447-ac66-f59147535132" providerId="ADAL" clId="{1ECDD0F9-5691-4B10-8C18-918C8D1C4F1D}" dt="2022-12-06T01:46:25.343" v="2609" actId="20577"/>
          <ac:spMkLst>
            <pc:docMk/>
            <pc:sldMk cId="2920903013" sldId="285"/>
            <ac:spMk id="8" creationId="{21223A0E-3049-C46D-63EE-0CFE76FA2C52}"/>
          </ac:spMkLst>
        </pc:spChg>
        <pc:picChg chg="add del mod">
          <ac:chgData name="Palmer, Heath (palmerha)" userId="0ec25989-dc86-4447-ac66-f59147535132" providerId="ADAL" clId="{1ECDD0F9-5691-4B10-8C18-918C8D1C4F1D}" dt="2022-12-06T01:45:57.749" v="2601" actId="478"/>
          <ac:picMkLst>
            <pc:docMk/>
            <pc:sldMk cId="2920903013" sldId="285"/>
            <ac:picMk id="5" creationId="{406A6F87-F5FE-3464-5515-59744A50337B}"/>
          </ac:picMkLst>
        </pc:picChg>
        <pc:picChg chg="add mod">
          <ac:chgData name="Palmer, Heath (palmerha)" userId="0ec25989-dc86-4447-ac66-f59147535132" providerId="ADAL" clId="{1ECDD0F9-5691-4B10-8C18-918C8D1C4F1D}" dt="2022-12-06T00:47:13.894" v="2092" actId="1076"/>
          <ac:picMkLst>
            <pc:docMk/>
            <pc:sldMk cId="2920903013" sldId="285"/>
            <ac:picMk id="6" creationId="{53FBA93C-8837-A049-298A-D12D25121CC0}"/>
          </ac:picMkLst>
        </pc:picChg>
        <pc:picChg chg="del">
          <ac:chgData name="Palmer, Heath (palmerha)" userId="0ec25989-dc86-4447-ac66-f59147535132" providerId="ADAL" clId="{1ECDD0F9-5691-4B10-8C18-918C8D1C4F1D}" dt="2022-12-06T00:46:47.666" v="2084" actId="478"/>
          <ac:picMkLst>
            <pc:docMk/>
            <pc:sldMk cId="2920903013" sldId="285"/>
            <ac:picMk id="7" creationId="{2A7295BD-9736-41DB-8568-AE1424DE97F7}"/>
          </ac:picMkLst>
        </pc:picChg>
        <pc:picChg chg="add mod">
          <ac:chgData name="Palmer, Heath (palmerha)" userId="0ec25989-dc86-4447-ac66-f59147535132" providerId="ADAL" clId="{1ECDD0F9-5691-4B10-8C18-918C8D1C4F1D}" dt="2022-12-06T01:46:03.848" v="2605" actId="14100"/>
          <ac:picMkLst>
            <pc:docMk/>
            <pc:sldMk cId="2920903013" sldId="285"/>
            <ac:picMk id="9" creationId="{161B3095-81F2-6844-B27C-CD1E5A5AAFFB}"/>
          </ac:picMkLst>
        </pc:picChg>
      </pc:sldChg>
      <pc:sldChg chg="modSp del mod">
        <pc:chgData name="Palmer, Heath (palmerha)" userId="0ec25989-dc86-4447-ac66-f59147535132" providerId="ADAL" clId="{1ECDD0F9-5691-4B10-8C18-918C8D1C4F1D}" dt="2022-12-06T00:47:48.046" v="2141" actId="47"/>
        <pc:sldMkLst>
          <pc:docMk/>
          <pc:sldMk cId="160070965" sldId="286"/>
        </pc:sldMkLst>
        <pc:spChg chg="mod">
          <ac:chgData name="Palmer, Heath (palmerha)" userId="0ec25989-dc86-4447-ac66-f59147535132" providerId="ADAL" clId="{1ECDD0F9-5691-4B10-8C18-918C8D1C4F1D}" dt="2022-11-27T21:00:23.856" v="1657" actId="20577"/>
          <ac:spMkLst>
            <pc:docMk/>
            <pc:sldMk cId="160070965" sldId="286"/>
            <ac:spMk id="3" creationId="{92FE1FA8-809E-4F98-9BB4-0BB33C4E5961}"/>
          </ac:spMkLst>
        </pc:spChg>
      </pc:sldChg>
      <pc:sldChg chg="del">
        <pc:chgData name="Palmer, Heath (palmerha)" userId="0ec25989-dc86-4447-ac66-f59147535132" providerId="ADAL" clId="{1ECDD0F9-5691-4B10-8C18-918C8D1C4F1D}" dt="2022-11-27T21:00:35.842" v="1658" actId="47"/>
        <pc:sldMkLst>
          <pc:docMk/>
          <pc:sldMk cId="1992322254" sldId="287"/>
        </pc:sldMkLst>
      </pc:sldChg>
      <pc:sldChg chg="del">
        <pc:chgData name="Palmer, Heath (palmerha)" userId="0ec25989-dc86-4447-ac66-f59147535132" providerId="ADAL" clId="{1ECDD0F9-5691-4B10-8C18-918C8D1C4F1D}" dt="2022-11-27T21:00:35.842" v="1658" actId="47"/>
        <pc:sldMkLst>
          <pc:docMk/>
          <pc:sldMk cId="255974472" sldId="288"/>
        </pc:sldMkLst>
      </pc:sldChg>
      <pc:sldChg chg="del">
        <pc:chgData name="Palmer, Heath (palmerha)" userId="0ec25989-dc86-4447-ac66-f59147535132" providerId="ADAL" clId="{1ECDD0F9-5691-4B10-8C18-918C8D1C4F1D}" dt="2022-11-27T21:00:35.842" v="1658" actId="47"/>
        <pc:sldMkLst>
          <pc:docMk/>
          <pc:sldMk cId="57854001" sldId="289"/>
        </pc:sldMkLst>
      </pc:sldChg>
      <pc:sldChg chg="del">
        <pc:chgData name="Palmer, Heath (palmerha)" userId="0ec25989-dc86-4447-ac66-f59147535132" providerId="ADAL" clId="{1ECDD0F9-5691-4B10-8C18-918C8D1C4F1D}" dt="2022-11-27T21:00:35.842" v="1658" actId="47"/>
        <pc:sldMkLst>
          <pc:docMk/>
          <pc:sldMk cId="1056242563" sldId="290"/>
        </pc:sldMkLst>
      </pc:sldChg>
      <pc:sldChg chg="del">
        <pc:chgData name="Palmer, Heath (palmerha)" userId="0ec25989-dc86-4447-ac66-f59147535132" providerId="ADAL" clId="{1ECDD0F9-5691-4B10-8C18-918C8D1C4F1D}" dt="2022-11-27T21:00:35.842" v="1658" actId="47"/>
        <pc:sldMkLst>
          <pc:docMk/>
          <pc:sldMk cId="3305703792" sldId="291"/>
        </pc:sldMkLst>
      </pc:sldChg>
      <pc:sldChg chg="modSp del mod addCm delCm">
        <pc:chgData name="Palmer, Heath (palmerha)" userId="0ec25989-dc86-4447-ac66-f59147535132" providerId="ADAL" clId="{1ECDD0F9-5691-4B10-8C18-918C8D1C4F1D}" dt="2022-12-06T00:48:56.069" v="2159" actId="2696"/>
        <pc:sldMkLst>
          <pc:docMk/>
          <pc:sldMk cId="1056460343" sldId="292"/>
        </pc:sldMkLst>
        <pc:spChg chg="mod">
          <ac:chgData name="Palmer, Heath (palmerha)" userId="0ec25989-dc86-4447-ac66-f59147535132" providerId="ADAL" clId="{1ECDD0F9-5691-4B10-8C18-918C8D1C4F1D}" dt="2022-12-06T00:45:04.270" v="2082" actId="20577"/>
          <ac:spMkLst>
            <pc:docMk/>
            <pc:sldMk cId="1056460343" sldId="292"/>
            <ac:spMk id="2" creationId="{D17A2432-61E5-4B2C-A8A6-C9A6A008353E}"/>
          </ac:spMkLst>
        </pc:spChg>
        <pc:spChg chg="mod">
          <ac:chgData name="Palmer, Heath (palmerha)" userId="0ec25989-dc86-4447-ac66-f59147535132" providerId="ADAL" clId="{1ECDD0F9-5691-4B10-8C18-918C8D1C4F1D}" dt="2022-11-27T21:02:13.926" v="1692" actId="13926"/>
          <ac:spMkLst>
            <pc:docMk/>
            <pc:sldMk cId="1056460343" sldId="292"/>
            <ac:spMk id="3" creationId="{4984A09C-2D56-4DB1-9673-DF31CB2DE4AF}"/>
          </ac:spMkLst>
        </pc:spChg>
      </pc:sldChg>
      <pc:sldChg chg="add">
        <pc:chgData name="Palmer, Heath (palmerha)" userId="0ec25989-dc86-4447-ac66-f59147535132" providerId="ADAL" clId="{1ECDD0F9-5691-4B10-8C18-918C8D1C4F1D}" dt="2022-12-06T00:48:58.175" v="2160"/>
        <pc:sldMkLst>
          <pc:docMk/>
          <pc:sldMk cId="1594662963" sldId="292"/>
        </pc:sldMkLst>
      </pc:sldChg>
      <pc:sldChg chg="del addCm">
        <pc:chgData name="Palmer, Heath (palmerha)" userId="0ec25989-dc86-4447-ac66-f59147535132" providerId="ADAL" clId="{1ECDD0F9-5691-4B10-8C18-918C8D1C4F1D}" dt="2022-12-06T00:48:56.069" v="2159" actId="2696"/>
        <pc:sldMkLst>
          <pc:docMk/>
          <pc:sldMk cId="3759500735" sldId="293"/>
        </pc:sldMkLst>
      </pc:sldChg>
      <pc:sldChg chg="add">
        <pc:chgData name="Palmer, Heath (palmerha)" userId="0ec25989-dc86-4447-ac66-f59147535132" providerId="ADAL" clId="{1ECDD0F9-5691-4B10-8C18-918C8D1C4F1D}" dt="2022-12-06T00:48:58.175" v="2160"/>
        <pc:sldMkLst>
          <pc:docMk/>
          <pc:sldMk cId="4024046287" sldId="293"/>
        </pc:sldMkLst>
      </pc:sldChg>
      <pc:sldChg chg="modSp new mod">
        <pc:chgData name="Palmer, Heath (palmerha)" userId="0ec25989-dc86-4447-ac66-f59147535132" providerId="ADAL" clId="{1ECDD0F9-5691-4B10-8C18-918C8D1C4F1D}" dt="2022-11-27T21:04:29.127" v="1704" actId="20577"/>
        <pc:sldMkLst>
          <pc:docMk/>
          <pc:sldMk cId="1712463657" sldId="294"/>
        </pc:sldMkLst>
        <pc:spChg chg="mod">
          <ac:chgData name="Palmer, Heath (palmerha)" userId="0ec25989-dc86-4447-ac66-f59147535132" providerId="ADAL" clId="{1ECDD0F9-5691-4B10-8C18-918C8D1C4F1D}" dt="2022-11-27T21:04:29.127" v="1704" actId="20577"/>
          <ac:spMkLst>
            <pc:docMk/>
            <pc:sldMk cId="1712463657" sldId="294"/>
            <ac:spMk id="2" creationId="{4CF9FF86-6BFB-E2E9-F76E-962F301965F6}"/>
          </ac:spMkLst>
        </pc:spChg>
      </pc:sldChg>
      <pc:sldChg chg="add del">
        <pc:chgData name="Palmer, Heath (palmerha)" userId="0ec25989-dc86-4447-ac66-f59147535132" providerId="ADAL" clId="{1ECDD0F9-5691-4B10-8C18-918C8D1C4F1D}" dt="2022-11-27T21:05:18.573" v="1708" actId="47"/>
        <pc:sldMkLst>
          <pc:docMk/>
          <pc:sldMk cId="3427340258" sldId="619"/>
        </pc:sldMkLst>
      </pc:sldChg>
      <pc:sldChg chg="add addCm modCm">
        <pc:chgData name="Palmer, Heath (palmerha)" userId="0ec25989-dc86-4447-ac66-f59147535132" providerId="ADAL" clId="{1ECDD0F9-5691-4B10-8C18-918C8D1C4F1D}" dt="2022-11-27T21:06:57.860" v="1710"/>
        <pc:sldMkLst>
          <pc:docMk/>
          <pc:sldMk cId="3409899699" sldId="620"/>
        </pc:sldMkLst>
      </pc:sldChg>
      <pc:sldChg chg="add">
        <pc:chgData name="Palmer, Heath (palmerha)" userId="0ec25989-dc86-4447-ac66-f59147535132" providerId="ADAL" clId="{1ECDD0F9-5691-4B10-8C18-918C8D1C4F1D}" dt="2022-11-27T21:05:04.224" v="1707"/>
        <pc:sldMkLst>
          <pc:docMk/>
          <pc:sldMk cId="318756561" sldId="621"/>
        </pc:sldMkLst>
      </pc:sldChg>
      <pc:sldChg chg="add">
        <pc:chgData name="Palmer, Heath (palmerha)" userId="0ec25989-dc86-4447-ac66-f59147535132" providerId="ADAL" clId="{1ECDD0F9-5691-4B10-8C18-918C8D1C4F1D}" dt="2022-11-27T21:05:04.224" v="1707"/>
        <pc:sldMkLst>
          <pc:docMk/>
          <pc:sldMk cId="3519981961" sldId="622"/>
        </pc:sldMkLst>
      </pc:sldChg>
      <pc:sldChg chg="modSp add mod">
        <pc:chgData name="Palmer, Heath (palmerha)" userId="0ec25989-dc86-4447-ac66-f59147535132" providerId="ADAL" clId="{1ECDD0F9-5691-4B10-8C18-918C8D1C4F1D}" dt="2022-11-27T21:04:35.578" v="1706" actId="1076"/>
        <pc:sldMkLst>
          <pc:docMk/>
          <pc:sldMk cId="1265288432" sldId="623"/>
        </pc:sldMkLst>
        <pc:picChg chg="mod">
          <ac:chgData name="Palmer, Heath (palmerha)" userId="0ec25989-dc86-4447-ac66-f59147535132" providerId="ADAL" clId="{1ECDD0F9-5691-4B10-8C18-918C8D1C4F1D}" dt="2022-11-27T21:04:35.578" v="1706" actId="1076"/>
          <ac:picMkLst>
            <pc:docMk/>
            <pc:sldMk cId="1265288432" sldId="623"/>
            <ac:picMk id="6" creationId="{A81AE89E-0CFA-606C-04EB-FBA8450411A3}"/>
          </ac:picMkLst>
        </pc:picChg>
      </pc:sldChg>
      <pc:sldChg chg="add">
        <pc:chgData name="Palmer, Heath (palmerha)" userId="0ec25989-dc86-4447-ac66-f59147535132" providerId="ADAL" clId="{1ECDD0F9-5691-4B10-8C18-918C8D1C4F1D}" dt="2022-11-27T21:05:04.224" v="1707"/>
        <pc:sldMkLst>
          <pc:docMk/>
          <pc:sldMk cId="220341619" sldId="624"/>
        </pc:sldMkLst>
      </pc:sldChg>
      <pc:sldChg chg="add">
        <pc:chgData name="Palmer, Heath (palmerha)" userId="0ec25989-dc86-4447-ac66-f59147535132" providerId="ADAL" clId="{1ECDD0F9-5691-4B10-8C18-918C8D1C4F1D}" dt="2022-11-27T21:05:04.224" v="1707"/>
        <pc:sldMkLst>
          <pc:docMk/>
          <pc:sldMk cId="3600821981" sldId="625"/>
        </pc:sldMkLst>
      </pc:sldChg>
      <pc:sldChg chg="add">
        <pc:chgData name="Palmer, Heath (palmerha)" userId="0ec25989-dc86-4447-ac66-f59147535132" providerId="ADAL" clId="{1ECDD0F9-5691-4B10-8C18-918C8D1C4F1D}" dt="2022-11-27T21:05:04.224" v="1707"/>
        <pc:sldMkLst>
          <pc:docMk/>
          <pc:sldMk cId="237085733" sldId="626"/>
        </pc:sldMkLst>
      </pc:sldChg>
      <pc:sldChg chg="addSp delSp modSp add mod">
        <pc:chgData name="Palmer, Heath (palmerha)" userId="0ec25989-dc86-4447-ac66-f59147535132" providerId="ADAL" clId="{1ECDD0F9-5691-4B10-8C18-918C8D1C4F1D}" dt="2022-12-06T00:50:46.555" v="2178" actId="20577"/>
        <pc:sldMkLst>
          <pc:docMk/>
          <pc:sldMk cId="532745095" sldId="627"/>
        </pc:sldMkLst>
        <pc:spChg chg="mod">
          <ac:chgData name="Palmer, Heath (palmerha)" userId="0ec25989-dc86-4447-ac66-f59147535132" providerId="ADAL" clId="{1ECDD0F9-5691-4B10-8C18-918C8D1C4F1D}" dt="2022-12-06T00:50:46.555" v="2178" actId="20577"/>
          <ac:spMkLst>
            <pc:docMk/>
            <pc:sldMk cId="532745095" sldId="627"/>
            <ac:spMk id="3" creationId="{92FE1FA8-809E-4F98-9BB4-0BB33C4E5961}"/>
          </ac:spMkLst>
        </pc:spChg>
        <pc:picChg chg="add del">
          <ac:chgData name="Palmer, Heath (palmerha)" userId="0ec25989-dc86-4447-ac66-f59147535132" providerId="ADAL" clId="{1ECDD0F9-5691-4B10-8C18-918C8D1C4F1D}" dt="2022-12-06T00:47:57.193" v="2146" actId="478"/>
          <ac:picMkLst>
            <pc:docMk/>
            <pc:sldMk cId="532745095" sldId="627"/>
            <ac:picMk id="5" creationId="{406A6F87-F5FE-3464-5515-59744A50337B}"/>
          </ac:picMkLst>
        </pc:picChg>
        <pc:picChg chg="add del">
          <ac:chgData name="Palmer, Heath (palmerha)" userId="0ec25989-dc86-4447-ac66-f59147535132" providerId="ADAL" clId="{1ECDD0F9-5691-4B10-8C18-918C8D1C4F1D}" dt="2022-12-06T00:48:12.456" v="2150" actId="478"/>
          <ac:picMkLst>
            <pc:docMk/>
            <pc:sldMk cId="532745095" sldId="627"/>
            <ac:picMk id="6" creationId="{53FBA93C-8837-A049-298A-D12D25121CC0}"/>
          </ac:picMkLst>
        </pc:picChg>
        <pc:picChg chg="add mod">
          <ac:chgData name="Palmer, Heath (palmerha)" userId="0ec25989-dc86-4447-ac66-f59147535132" providerId="ADAL" clId="{1ECDD0F9-5691-4B10-8C18-918C8D1C4F1D}" dt="2022-12-06T00:48:11.339" v="2149" actId="14100"/>
          <ac:picMkLst>
            <pc:docMk/>
            <pc:sldMk cId="532745095" sldId="627"/>
            <ac:picMk id="7" creationId="{A8ED322E-F206-8094-C1F1-64DA58F19DBE}"/>
          </ac:picMkLst>
        </pc:picChg>
      </pc:sldChg>
      <pc:sldChg chg="modSp new mod">
        <pc:chgData name="Palmer, Heath (palmerha)" userId="0ec25989-dc86-4447-ac66-f59147535132" providerId="ADAL" clId="{1ECDD0F9-5691-4B10-8C18-918C8D1C4F1D}" dt="2022-12-06T01:25:34.574" v="2575" actId="20577"/>
        <pc:sldMkLst>
          <pc:docMk/>
          <pc:sldMk cId="3416843522" sldId="628"/>
        </pc:sldMkLst>
        <pc:spChg chg="mod">
          <ac:chgData name="Palmer, Heath (palmerha)" userId="0ec25989-dc86-4447-ac66-f59147535132" providerId="ADAL" clId="{1ECDD0F9-5691-4B10-8C18-918C8D1C4F1D}" dt="2022-12-06T00:51:42.385" v="2199" actId="20577"/>
          <ac:spMkLst>
            <pc:docMk/>
            <pc:sldMk cId="3416843522" sldId="628"/>
            <ac:spMk id="2" creationId="{1E5CD1F0-F9D4-5729-8A9E-D5DD127F9AFA}"/>
          </ac:spMkLst>
        </pc:spChg>
        <pc:spChg chg="mod">
          <ac:chgData name="Palmer, Heath (palmerha)" userId="0ec25989-dc86-4447-ac66-f59147535132" providerId="ADAL" clId="{1ECDD0F9-5691-4B10-8C18-918C8D1C4F1D}" dt="2022-12-06T01:25:34.574" v="2575" actId="20577"/>
          <ac:spMkLst>
            <pc:docMk/>
            <pc:sldMk cId="3416843522" sldId="628"/>
            <ac:spMk id="3" creationId="{78179C31-B19E-A8AE-5C09-4FA170EA45D9}"/>
          </ac:spMkLst>
        </pc:spChg>
      </pc:sldChg>
    </pc:docChg>
  </pc:docChgLst>
  <pc:docChgLst>
    <pc:chgData name="Palmer, Heath (palmerha)" userId="0ec25989-dc86-4447-ac66-f59147535132" providerId="ADAL" clId="{156EC6B4-7696-4539-838C-6D9D12E926E4}"/>
    <pc:docChg chg="custSel modSld">
      <pc:chgData name="Palmer, Heath (palmerha)" userId="0ec25989-dc86-4447-ac66-f59147535132" providerId="ADAL" clId="{156EC6B4-7696-4539-838C-6D9D12E926E4}" dt="2020-11-19T07:03:18.330" v="15" actId="33524"/>
      <pc:docMkLst>
        <pc:docMk/>
      </pc:docMkLst>
      <pc:sldChg chg="modSp mod">
        <pc:chgData name="Palmer, Heath (palmerha)" userId="0ec25989-dc86-4447-ac66-f59147535132" providerId="ADAL" clId="{156EC6B4-7696-4539-838C-6D9D12E926E4}" dt="2020-11-19T07:00:39.941" v="3" actId="6549"/>
        <pc:sldMkLst>
          <pc:docMk/>
          <pc:sldMk cId="1590683089" sldId="278"/>
        </pc:sldMkLst>
        <pc:spChg chg="mod">
          <ac:chgData name="Palmer, Heath (palmerha)" userId="0ec25989-dc86-4447-ac66-f59147535132" providerId="ADAL" clId="{156EC6B4-7696-4539-838C-6D9D12E926E4}" dt="2020-11-19T07:00:11.059" v="0" actId="20577"/>
          <ac:spMkLst>
            <pc:docMk/>
            <pc:sldMk cId="1590683089" sldId="278"/>
            <ac:spMk id="2" creationId="{3396C782-D4CA-40D2-96E6-A182BECD005F}"/>
          </ac:spMkLst>
        </pc:spChg>
        <pc:spChg chg="mod">
          <ac:chgData name="Palmer, Heath (palmerha)" userId="0ec25989-dc86-4447-ac66-f59147535132" providerId="ADAL" clId="{156EC6B4-7696-4539-838C-6D9D12E926E4}" dt="2020-11-19T07:00:39.941" v="3" actId="6549"/>
          <ac:spMkLst>
            <pc:docMk/>
            <pc:sldMk cId="1590683089" sldId="278"/>
            <ac:spMk id="3" creationId="{71095485-09AF-4628-A71C-4A2C7EE35D2C}"/>
          </ac:spMkLst>
        </pc:spChg>
      </pc:sldChg>
      <pc:sldChg chg="modSp mod">
        <pc:chgData name="Palmer, Heath (palmerha)" userId="0ec25989-dc86-4447-ac66-f59147535132" providerId="ADAL" clId="{156EC6B4-7696-4539-838C-6D9D12E926E4}" dt="2020-11-19T07:01:31.435" v="13" actId="20577"/>
        <pc:sldMkLst>
          <pc:docMk/>
          <pc:sldMk cId="790591836" sldId="279"/>
        </pc:sldMkLst>
        <pc:spChg chg="mod">
          <ac:chgData name="Palmer, Heath (palmerha)" userId="0ec25989-dc86-4447-ac66-f59147535132" providerId="ADAL" clId="{156EC6B4-7696-4539-838C-6D9D12E926E4}" dt="2020-11-19T07:01:31.435" v="13" actId="20577"/>
          <ac:spMkLst>
            <pc:docMk/>
            <pc:sldMk cId="790591836" sldId="279"/>
            <ac:spMk id="3" creationId="{F1803972-4B63-4B78-8547-140C45944B35}"/>
          </ac:spMkLst>
        </pc:spChg>
      </pc:sldChg>
      <pc:sldChg chg="modSp mod">
        <pc:chgData name="Palmer, Heath (palmerha)" userId="0ec25989-dc86-4447-ac66-f59147535132" providerId="ADAL" clId="{156EC6B4-7696-4539-838C-6D9D12E926E4}" dt="2020-11-19T07:03:18.330" v="15" actId="33524"/>
        <pc:sldMkLst>
          <pc:docMk/>
          <pc:sldMk cId="2476955604" sldId="284"/>
        </pc:sldMkLst>
        <pc:spChg chg="mod">
          <ac:chgData name="Palmer, Heath (palmerha)" userId="0ec25989-dc86-4447-ac66-f59147535132" providerId="ADAL" clId="{156EC6B4-7696-4539-838C-6D9D12E926E4}" dt="2020-11-19T07:03:18.330" v="15" actId="33524"/>
          <ac:spMkLst>
            <pc:docMk/>
            <pc:sldMk cId="2476955604" sldId="284"/>
            <ac:spMk id="3" creationId="{92FE1FA8-809E-4F98-9BB4-0BB33C4E5961}"/>
          </ac:spMkLst>
        </pc:spChg>
      </pc:sldChg>
      <pc:sldChg chg="modSp mod">
        <pc:chgData name="Palmer, Heath (palmerha)" userId="0ec25989-dc86-4447-ac66-f59147535132" providerId="ADAL" clId="{156EC6B4-7696-4539-838C-6D9D12E926E4}" dt="2020-11-19T07:02:58.163" v="14" actId="20577"/>
        <pc:sldMkLst>
          <pc:docMk/>
          <pc:sldMk cId="2920903013" sldId="285"/>
        </pc:sldMkLst>
        <pc:spChg chg="mod">
          <ac:chgData name="Palmer, Heath (palmerha)" userId="0ec25989-dc86-4447-ac66-f59147535132" providerId="ADAL" clId="{156EC6B4-7696-4539-838C-6D9D12E926E4}" dt="2020-11-19T07:02:58.163" v="14" actId="20577"/>
          <ac:spMkLst>
            <pc:docMk/>
            <pc:sldMk cId="2920903013" sldId="285"/>
            <ac:spMk id="3" creationId="{92FE1FA8-809E-4F98-9BB4-0BB33C4E5961}"/>
          </ac:spMkLst>
        </pc:spChg>
      </pc:sldChg>
    </pc:docChg>
  </pc:docChgLst>
  <pc:docChgLst>
    <pc:chgData name="Palmer, Heath (palmerha)" userId="S::palmerha@mail.uc.edu::0ec25989-dc86-4447-ac66-f59147535132" providerId="AD" clId="Web-{C98C47B9-A67D-DE2A-5909-B0AB2DD9128F}"/>
    <pc:docChg chg="mod modSld">
      <pc:chgData name="Palmer, Heath (palmerha)" userId="S::palmerha@mail.uc.edu::0ec25989-dc86-4447-ac66-f59147535132" providerId="AD" clId="Web-{C98C47B9-A67D-DE2A-5909-B0AB2DD9128F}" dt="2022-11-27T20:33:50.669" v="175" actId="20577"/>
      <pc:docMkLst>
        <pc:docMk/>
      </pc:docMkLst>
      <pc:sldChg chg="modSp addCm">
        <pc:chgData name="Palmer, Heath (palmerha)" userId="S::palmerha@mail.uc.edu::0ec25989-dc86-4447-ac66-f59147535132" providerId="AD" clId="Web-{C98C47B9-A67D-DE2A-5909-B0AB2DD9128F}" dt="2022-11-27T20:23:11.622" v="16"/>
        <pc:sldMkLst>
          <pc:docMk/>
          <pc:sldMk cId="109857222" sldId="256"/>
        </pc:sldMkLst>
        <pc:spChg chg="mod">
          <ac:chgData name="Palmer, Heath (palmerha)" userId="S::palmerha@mail.uc.edu::0ec25989-dc86-4447-ac66-f59147535132" providerId="AD" clId="Web-{C98C47B9-A67D-DE2A-5909-B0AB2DD9128F}" dt="2022-11-27T20:22:53.371" v="14" actId="20577"/>
          <ac:spMkLst>
            <pc:docMk/>
            <pc:sldMk cId="109857222" sldId="256"/>
            <ac:spMk id="2" creationId="{00000000-0000-0000-0000-000000000000}"/>
          </ac:spMkLst>
        </pc:spChg>
      </pc:sldChg>
      <pc:sldChg chg="modSp">
        <pc:chgData name="Palmer, Heath (palmerha)" userId="S::palmerha@mail.uc.edu::0ec25989-dc86-4447-ac66-f59147535132" providerId="AD" clId="Web-{C98C47B9-A67D-DE2A-5909-B0AB2DD9128F}" dt="2022-11-27T20:33:50.669" v="175" actId="20577"/>
        <pc:sldMkLst>
          <pc:docMk/>
          <pc:sldMk cId="1590683089" sldId="278"/>
        </pc:sldMkLst>
        <pc:spChg chg="mod">
          <ac:chgData name="Palmer, Heath (palmerha)" userId="S::palmerha@mail.uc.edu::0ec25989-dc86-4447-ac66-f59147535132" providerId="AD" clId="Web-{C98C47B9-A67D-DE2A-5909-B0AB2DD9128F}" dt="2022-11-27T20:33:50.669" v="175" actId="20577"/>
          <ac:spMkLst>
            <pc:docMk/>
            <pc:sldMk cId="1590683089" sldId="278"/>
            <ac:spMk id="3" creationId="{71095485-09AF-4628-A71C-4A2C7EE35D2C}"/>
          </ac:spMkLst>
        </pc:spChg>
      </pc:sldChg>
    </pc:docChg>
  </pc:docChgLst>
  <pc:docChgLst>
    <pc:chgData name="Palmer, Heath (palmerha)" userId="S::palmerha@mail.uc.edu::0ec25989-dc86-4447-ac66-f59147535132" providerId="AD" clId="Web-{009557D5-D6C6-A3E1-2F70-68B0BF74E96A}"/>
    <pc:docChg chg="modSld">
      <pc:chgData name="Palmer, Heath (palmerha)" userId="S::palmerha@mail.uc.edu::0ec25989-dc86-4447-ac66-f59147535132" providerId="AD" clId="Web-{009557D5-D6C6-A3E1-2F70-68B0BF74E96A}" dt="2020-11-05T04:12:44.802" v="975" actId="20577"/>
      <pc:docMkLst>
        <pc:docMk/>
      </pc:docMkLst>
      <pc:sldChg chg="modSp">
        <pc:chgData name="Palmer, Heath (palmerha)" userId="S::palmerha@mail.uc.edu::0ec25989-dc86-4447-ac66-f59147535132" providerId="AD" clId="Web-{009557D5-D6C6-A3E1-2F70-68B0BF74E96A}" dt="2020-11-05T03:30:32.338" v="210" actId="20577"/>
        <pc:sldMkLst>
          <pc:docMk/>
          <pc:sldMk cId="354421576" sldId="260"/>
        </pc:sldMkLst>
        <pc:spChg chg="mod">
          <ac:chgData name="Palmer, Heath (palmerha)" userId="S::palmerha@mail.uc.edu::0ec25989-dc86-4447-ac66-f59147535132" providerId="AD" clId="Web-{009557D5-D6C6-A3E1-2F70-68B0BF74E96A}" dt="2020-11-05T03:30:32.338" v="210" actId="20577"/>
          <ac:spMkLst>
            <pc:docMk/>
            <pc:sldMk cId="354421576" sldId="260"/>
            <ac:spMk id="3" creationId="{E175EF40-3511-4DE2-8AC8-3BA1E13EE81B}"/>
          </ac:spMkLst>
        </pc:spChg>
      </pc:sldChg>
      <pc:sldChg chg="modSp delCm">
        <pc:chgData name="Palmer, Heath (palmerha)" userId="S::palmerha@mail.uc.edu::0ec25989-dc86-4447-ac66-f59147535132" providerId="AD" clId="Web-{009557D5-D6C6-A3E1-2F70-68B0BF74E96A}" dt="2020-11-05T03:29:09.979" v="68" actId="20577"/>
        <pc:sldMkLst>
          <pc:docMk/>
          <pc:sldMk cId="2396104906" sldId="265"/>
        </pc:sldMkLst>
        <pc:spChg chg="mod">
          <ac:chgData name="Palmer, Heath (palmerha)" userId="S::palmerha@mail.uc.edu::0ec25989-dc86-4447-ac66-f59147535132" providerId="AD" clId="Web-{009557D5-D6C6-A3E1-2F70-68B0BF74E96A}" dt="2020-11-05T03:29:09.979" v="68" actId="20577"/>
          <ac:spMkLst>
            <pc:docMk/>
            <pc:sldMk cId="2396104906" sldId="265"/>
            <ac:spMk id="3" creationId="{09EECE21-FBAD-43CB-8C93-0CE11C2971F4}"/>
          </ac:spMkLst>
        </pc:spChg>
      </pc:sldChg>
      <pc:sldChg chg="modSp delCm">
        <pc:chgData name="Palmer, Heath (palmerha)" userId="S::palmerha@mail.uc.edu::0ec25989-dc86-4447-ac66-f59147535132" providerId="AD" clId="Web-{009557D5-D6C6-A3E1-2F70-68B0BF74E96A}" dt="2020-11-05T03:28:47.042" v="56" actId="20577"/>
        <pc:sldMkLst>
          <pc:docMk/>
          <pc:sldMk cId="4071220170" sldId="267"/>
        </pc:sldMkLst>
        <pc:spChg chg="mod">
          <ac:chgData name="Palmer, Heath (palmerha)" userId="S::palmerha@mail.uc.edu::0ec25989-dc86-4447-ac66-f59147535132" providerId="AD" clId="Web-{009557D5-D6C6-A3E1-2F70-68B0BF74E96A}" dt="2020-11-05T03:28:47.042" v="56" actId="20577"/>
          <ac:spMkLst>
            <pc:docMk/>
            <pc:sldMk cId="4071220170" sldId="267"/>
            <ac:spMk id="3" creationId="{F6A7AE77-701E-4F81-9B79-501B8F9597DF}"/>
          </ac:spMkLst>
        </pc:spChg>
      </pc:sldChg>
      <pc:sldChg chg="modSp delCm">
        <pc:chgData name="Palmer, Heath (palmerha)" userId="S::palmerha@mail.uc.edu::0ec25989-dc86-4447-ac66-f59147535132" providerId="AD" clId="Web-{009557D5-D6C6-A3E1-2F70-68B0BF74E96A}" dt="2020-11-05T03:54:10.600" v="803"/>
        <pc:sldMkLst>
          <pc:docMk/>
          <pc:sldMk cId="1338216508" sldId="268"/>
        </pc:sldMkLst>
        <pc:spChg chg="mod">
          <ac:chgData name="Palmer, Heath (palmerha)" userId="S::palmerha@mail.uc.edu::0ec25989-dc86-4447-ac66-f59147535132" providerId="AD" clId="Web-{009557D5-D6C6-A3E1-2F70-68B0BF74E96A}" dt="2020-11-05T03:54:04.413" v="800" actId="20577"/>
          <ac:spMkLst>
            <pc:docMk/>
            <pc:sldMk cId="1338216508" sldId="268"/>
            <ac:spMk id="3" creationId="{F6A7AE77-701E-4F81-9B79-501B8F9597DF}"/>
          </ac:spMkLst>
        </pc:spChg>
      </pc:sldChg>
      <pc:sldChg chg="modSp">
        <pc:chgData name="Palmer, Heath (palmerha)" userId="S::palmerha@mail.uc.edu::0ec25989-dc86-4447-ac66-f59147535132" providerId="AD" clId="Web-{009557D5-D6C6-A3E1-2F70-68B0BF74E96A}" dt="2020-11-05T04:12:44.802" v="974" actId="20577"/>
        <pc:sldMkLst>
          <pc:docMk/>
          <pc:sldMk cId="2592412430" sldId="269"/>
        </pc:sldMkLst>
        <pc:spChg chg="mod">
          <ac:chgData name="Palmer, Heath (palmerha)" userId="S::palmerha@mail.uc.edu::0ec25989-dc86-4447-ac66-f59147535132" providerId="AD" clId="Web-{009557D5-D6C6-A3E1-2F70-68B0BF74E96A}" dt="2020-11-05T04:12:44.802" v="974" actId="20577"/>
          <ac:spMkLst>
            <pc:docMk/>
            <pc:sldMk cId="2592412430" sldId="269"/>
            <ac:spMk id="3" creationId="{F6A7AE77-701E-4F81-9B79-501B8F9597DF}"/>
          </ac:spMkLst>
        </pc:spChg>
      </pc:sldChg>
      <pc:sldChg chg="modSp">
        <pc:chgData name="Palmer, Heath (palmerha)" userId="S::palmerha@mail.uc.edu::0ec25989-dc86-4447-ac66-f59147535132" providerId="AD" clId="Web-{009557D5-D6C6-A3E1-2F70-68B0BF74E96A}" dt="2020-11-05T03:30:11.057" v="164" actId="20577"/>
        <pc:sldMkLst>
          <pc:docMk/>
          <pc:sldMk cId="3261998374" sldId="275"/>
        </pc:sldMkLst>
        <pc:spChg chg="mod">
          <ac:chgData name="Palmer, Heath (palmerha)" userId="S::palmerha@mail.uc.edu::0ec25989-dc86-4447-ac66-f59147535132" providerId="AD" clId="Web-{009557D5-D6C6-A3E1-2F70-68B0BF74E96A}" dt="2020-11-05T03:30:11.057" v="164" actId="20577"/>
          <ac:spMkLst>
            <pc:docMk/>
            <pc:sldMk cId="3261998374" sldId="275"/>
            <ac:spMk id="3" creationId="{E175EF40-3511-4DE2-8AC8-3BA1E13EE81B}"/>
          </ac:spMkLst>
        </pc:spChg>
      </pc:sldChg>
      <pc:sldChg chg="modSp">
        <pc:chgData name="Palmer, Heath (palmerha)" userId="S::palmerha@mail.uc.edu::0ec25989-dc86-4447-ac66-f59147535132" providerId="AD" clId="Web-{009557D5-D6C6-A3E1-2F70-68B0BF74E96A}" dt="2020-11-05T03:29:34.370" v="95" actId="20577"/>
        <pc:sldMkLst>
          <pc:docMk/>
          <pc:sldMk cId="4001307536" sldId="276"/>
        </pc:sldMkLst>
        <pc:spChg chg="mod">
          <ac:chgData name="Palmer, Heath (palmerha)" userId="S::palmerha@mail.uc.edu::0ec25989-dc86-4447-ac66-f59147535132" providerId="AD" clId="Web-{009557D5-D6C6-A3E1-2F70-68B0BF74E96A}" dt="2020-11-05T03:29:34.370" v="95" actId="20577"/>
          <ac:spMkLst>
            <pc:docMk/>
            <pc:sldMk cId="4001307536" sldId="276"/>
            <ac:spMk id="3" creationId="{E175EF40-3511-4DE2-8AC8-3BA1E13EE81B}"/>
          </ac:spMkLst>
        </pc:spChg>
      </pc:sldChg>
      <pc:sldChg chg="modSp">
        <pc:chgData name="Palmer, Heath (palmerha)" userId="S::palmerha@mail.uc.edu::0ec25989-dc86-4447-ac66-f59147535132" providerId="AD" clId="Web-{009557D5-D6C6-A3E1-2F70-68B0BF74E96A}" dt="2020-11-05T03:29:57.416" v="138" actId="20577"/>
        <pc:sldMkLst>
          <pc:docMk/>
          <pc:sldMk cId="2314911649" sldId="277"/>
        </pc:sldMkLst>
        <pc:spChg chg="mod">
          <ac:chgData name="Palmer, Heath (palmerha)" userId="S::palmerha@mail.uc.edu::0ec25989-dc86-4447-ac66-f59147535132" providerId="AD" clId="Web-{009557D5-D6C6-A3E1-2F70-68B0BF74E96A}" dt="2020-11-05T03:29:57.416" v="138" actId="20577"/>
          <ac:spMkLst>
            <pc:docMk/>
            <pc:sldMk cId="2314911649" sldId="277"/>
            <ac:spMk id="3" creationId="{E175EF40-3511-4DE2-8AC8-3BA1E13EE81B}"/>
          </ac:spMkLst>
        </pc:spChg>
      </pc:sldChg>
    </pc:docChg>
  </pc:docChgLst>
  <pc:docChgLst>
    <pc:chgData name="Palmer, Heath (palmerha)" userId="0ec25989-dc86-4447-ac66-f59147535132" providerId="ADAL" clId="{70B2403F-153A-46EF-A974-349D818FFE50}"/>
    <pc:docChg chg="undo custSel delSld modSld">
      <pc:chgData name="Palmer, Heath (palmerha)" userId="0ec25989-dc86-4447-ac66-f59147535132" providerId="ADAL" clId="{70B2403F-153A-46EF-A974-349D818FFE50}" dt="2020-11-05T05:25:48.189" v="3271" actId="1592"/>
      <pc:docMkLst>
        <pc:docMk/>
      </pc:docMkLst>
      <pc:sldChg chg="modSp mod">
        <pc:chgData name="Palmer, Heath (palmerha)" userId="0ec25989-dc86-4447-ac66-f59147535132" providerId="ADAL" clId="{70B2403F-153A-46EF-A974-349D818FFE50}" dt="2020-11-05T04:59:26.462" v="2191" actId="20577"/>
        <pc:sldMkLst>
          <pc:docMk/>
          <pc:sldMk cId="109857222" sldId="256"/>
        </pc:sldMkLst>
        <pc:spChg chg="mod">
          <ac:chgData name="Palmer, Heath (palmerha)" userId="0ec25989-dc86-4447-ac66-f59147535132" providerId="ADAL" clId="{70B2403F-153A-46EF-A974-349D818FFE50}" dt="2020-11-05T04:59:26.462" v="2191" actId="20577"/>
          <ac:spMkLst>
            <pc:docMk/>
            <pc:sldMk cId="109857222" sldId="256"/>
            <ac:spMk id="2" creationId="{00000000-0000-0000-0000-000000000000}"/>
          </ac:spMkLst>
        </pc:spChg>
      </pc:sldChg>
      <pc:sldChg chg="del">
        <pc:chgData name="Palmer, Heath (palmerha)" userId="0ec25989-dc86-4447-ac66-f59147535132" providerId="ADAL" clId="{70B2403F-153A-46EF-A974-349D818FFE50}" dt="2020-11-05T04:56:04.599" v="2125" actId="47"/>
        <pc:sldMkLst>
          <pc:docMk/>
          <pc:sldMk cId="108929120" sldId="259"/>
        </pc:sldMkLst>
      </pc:sldChg>
      <pc:sldChg chg="modSp mod">
        <pc:chgData name="Palmer, Heath (palmerha)" userId="0ec25989-dc86-4447-ac66-f59147535132" providerId="ADAL" clId="{70B2403F-153A-46EF-A974-349D818FFE50}" dt="2020-11-05T04:57:36.665" v="2126" actId="6549"/>
        <pc:sldMkLst>
          <pc:docMk/>
          <pc:sldMk cId="354421576" sldId="260"/>
        </pc:sldMkLst>
        <pc:spChg chg="mod">
          <ac:chgData name="Palmer, Heath (palmerha)" userId="0ec25989-dc86-4447-ac66-f59147535132" providerId="ADAL" clId="{70B2403F-153A-46EF-A974-349D818FFE50}" dt="2020-11-05T04:57:36.665" v="2126" actId="6549"/>
          <ac:spMkLst>
            <pc:docMk/>
            <pc:sldMk cId="354421576" sldId="260"/>
            <ac:spMk id="3" creationId="{E175EF40-3511-4DE2-8AC8-3BA1E13EE81B}"/>
          </ac:spMkLst>
        </pc:spChg>
      </pc:sldChg>
      <pc:sldChg chg="modSp mod">
        <pc:chgData name="Palmer, Heath (palmerha)" userId="0ec25989-dc86-4447-ac66-f59147535132" providerId="ADAL" clId="{70B2403F-153A-46EF-A974-349D818FFE50}" dt="2020-11-05T05:09:34.652" v="2446" actId="20577"/>
        <pc:sldMkLst>
          <pc:docMk/>
          <pc:sldMk cId="2396104906" sldId="265"/>
        </pc:sldMkLst>
        <pc:spChg chg="mod">
          <ac:chgData name="Palmer, Heath (palmerha)" userId="0ec25989-dc86-4447-ac66-f59147535132" providerId="ADAL" clId="{70B2403F-153A-46EF-A974-349D818FFE50}" dt="2020-11-05T05:09:34.652" v="2446" actId="20577"/>
          <ac:spMkLst>
            <pc:docMk/>
            <pc:sldMk cId="2396104906" sldId="265"/>
            <ac:spMk id="3" creationId="{09EECE21-FBAD-43CB-8C93-0CE11C2971F4}"/>
          </ac:spMkLst>
        </pc:spChg>
      </pc:sldChg>
      <pc:sldChg chg="delSp modSp mod">
        <pc:chgData name="Palmer, Heath (palmerha)" userId="0ec25989-dc86-4447-ac66-f59147535132" providerId="ADAL" clId="{70B2403F-153A-46EF-A974-349D818FFE50}" dt="2020-11-05T05:10:30.840" v="2478" actId="20577"/>
        <pc:sldMkLst>
          <pc:docMk/>
          <pc:sldMk cId="4175982286" sldId="266"/>
        </pc:sldMkLst>
        <pc:spChg chg="mod">
          <ac:chgData name="Palmer, Heath (palmerha)" userId="0ec25989-dc86-4447-ac66-f59147535132" providerId="ADAL" clId="{70B2403F-153A-46EF-A974-349D818FFE50}" dt="2020-11-05T05:10:30.840" v="2478" actId="20577"/>
          <ac:spMkLst>
            <pc:docMk/>
            <pc:sldMk cId="4175982286" sldId="266"/>
            <ac:spMk id="3" creationId="{09EECE21-FBAD-43CB-8C93-0CE11C2971F4}"/>
          </ac:spMkLst>
        </pc:spChg>
        <pc:spChg chg="del">
          <ac:chgData name="Palmer, Heath (palmerha)" userId="0ec25989-dc86-4447-ac66-f59147535132" providerId="ADAL" clId="{70B2403F-153A-46EF-A974-349D818FFE50}" dt="2020-11-05T04:48:10.596" v="1835" actId="478"/>
          <ac:spMkLst>
            <pc:docMk/>
            <pc:sldMk cId="4175982286" sldId="266"/>
            <ac:spMk id="6" creationId="{62BFAA32-9020-4AAD-8294-98C33BBBF907}"/>
          </ac:spMkLst>
        </pc:spChg>
        <pc:picChg chg="del">
          <ac:chgData name="Palmer, Heath (palmerha)" userId="0ec25989-dc86-4447-ac66-f59147535132" providerId="ADAL" clId="{70B2403F-153A-46EF-A974-349D818FFE50}" dt="2020-11-05T04:48:09.486" v="1834" actId="478"/>
          <ac:picMkLst>
            <pc:docMk/>
            <pc:sldMk cId="4175982286" sldId="266"/>
            <ac:picMk id="4" creationId="{74E0C450-7B68-4A2A-B78B-028BC938430C}"/>
          </ac:picMkLst>
        </pc:picChg>
      </pc:sldChg>
      <pc:sldChg chg="modSp mod">
        <pc:chgData name="Palmer, Heath (palmerha)" userId="0ec25989-dc86-4447-ac66-f59147535132" providerId="ADAL" clId="{70B2403F-153A-46EF-A974-349D818FFE50}" dt="2020-11-05T05:15:16.371" v="2696" actId="20577"/>
        <pc:sldMkLst>
          <pc:docMk/>
          <pc:sldMk cId="4071220170" sldId="267"/>
        </pc:sldMkLst>
        <pc:spChg chg="mod">
          <ac:chgData name="Palmer, Heath (palmerha)" userId="0ec25989-dc86-4447-ac66-f59147535132" providerId="ADAL" clId="{70B2403F-153A-46EF-A974-349D818FFE50}" dt="2020-11-05T05:15:16.371" v="2696" actId="20577"/>
          <ac:spMkLst>
            <pc:docMk/>
            <pc:sldMk cId="4071220170" sldId="267"/>
            <ac:spMk id="3" creationId="{F6A7AE77-701E-4F81-9B79-501B8F9597DF}"/>
          </ac:spMkLst>
        </pc:spChg>
      </pc:sldChg>
      <pc:sldChg chg="modSp mod">
        <pc:chgData name="Palmer, Heath (palmerha)" userId="0ec25989-dc86-4447-ac66-f59147535132" providerId="ADAL" clId="{70B2403F-153A-46EF-A974-349D818FFE50}" dt="2020-11-05T05:25:28.768" v="3270" actId="20577"/>
        <pc:sldMkLst>
          <pc:docMk/>
          <pc:sldMk cId="1338216508" sldId="268"/>
        </pc:sldMkLst>
        <pc:spChg chg="mod">
          <ac:chgData name="Palmer, Heath (palmerha)" userId="0ec25989-dc86-4447-ac66-f59147535132" providerId="ADAL" clId="{70B2403F-153A-46EF-A974-349D818FFE50}" dt="2020-11-05T05:25:28.768" v="3270" actId="20577"/>
          <ac:spMkLst>
            <pc:docMk/>
            <pc:sldMk cId="1338216508" sldId="268"/>
            <ac:spMk id="3" creationId="{F6A7AE77-701E-4F81-9B79-501B8F9597DF}"/>
          </ac:spMkLst>
        </pc:spChg>
      </pc:sldChg>
      <pc:sldChg chg="modSp mod delCm">
        <pc:chgData name="Palmer, Heath (palmerha)" userId="0ec25989-dc86-4447-ac66-f59147535132" providerId="ADAL" clId="{70B2403F-153A-46EF-A974-349D818FFE50}" dt="2020-11-05T05:25:48.189" v="3271" actId="1592"/>
        <pc:sldMkLst>
          <pc:docMk/>
          <pc:sldMk cId="2592412430" sldId="269"/>
        </pc:sldMkLst>
        <pc:spChg chg="mod">
          <ac:chgData name="Palmer, Heath (palmerha)" userId="0ec25989-dc86-4447-ac66-f59147535132" providerId="ADAL" clId="{70B2403F-153A-46EF-A974-349D818FFE50}" dt="2020-11-05T04:18:59.244" v="301" actId="20577"/>
          <ac:spMkLst>
            <pc:docMk/>
            <pc:sldMk cId="2592412430" sldId="269"/>
            <ac:spMk id="3" creationId="{F6A7AE77-701E-4F81-9B79-501B8F9597DF}"/>
          </ac:spMkLst>
        </pc:spChg>
      </pc:sldChg>
      <pc:sldChg chg="addSp modSp mod">
        <pc:chgData name="Palmer, Heath (palmerha)" userId="0ec25989-dc86-4447-ac66-f59147535132" providerId="ADAL" clId="{70B2403F-153A-46EF-A974-349D818FFE50}" dt="2020-11-05T04:24:22.206" v="509" actId="20577"/>
        <pc:sldMkLst>
          <pc:docMk/>
          <pc:sldMk cId="3527343456" sldId="270"/>
        </pc:sldMkLst>
        <pc:spChg chg="mod">
          <ac:chgData name="Palmer, Heath (palmerha)" userId="0ec25989-dc86-4447-ac66-f59147535132" providerId="ADAL" clId="{70B2403F-153A-46EF-A974-349D818FFE50}" dt="2020-11-05T04:20:58.727" v="388" actId="20577"/>
          <ac:spMkLst>
            <pc:docMk/>
            <pc:sldMk cId="3527343456" sldId="270"/>
            <ac:spMk id="3" creationId="{F6A7AE77-701E-4F81-9B79-501B8F9597DF}"/>
          </ac:spMkLst>
        </pc:spChg>
        <pc:spChg chg="add mod">
          <ac:chgData name="Palmer, Heath (palmerha)" userId="0ec25989-dc86-4447-ac66-f59147535132" providerId="ADAL" clId="{70B2403F-153A-46EF-A974-349D818FFE50}" dt="2020-11-05T04:21:56.665" v="393" actId="1076"/>
          <ac:spMkLst>
            <pc:docMk/>
            <pc:sldMk cId="3527343456" sldId="270"/>
            <ac:spMk id="6" creationId="{6DA3447A-6486-4E9D-BE75-738699E9D06E}"/>
          </ac:spMkLst>
        </pc:spChg>
        <pc:spChg chg="add mod">
          <ac:chgData name="Palmer, Heath (palmerha)" userId="0ec25989-dc86-4447-ac66-f59147535132" providerId="ADAL" clId="{70B2403F-153A-46EF-A974-349D818FFE50}" dt="2020-11-05T04:22:19.582" v="404" actId="1036"/>
          <ac:spMkLst>
            <pc:docMk/>
            <pc:sldMk cId="3527343456" sldId="270"/>
            <ac:spMk id="7" creationId="{2A2902AC-C01B-4373-A455-4A0056851B1B}"/>
          </ac:spMkLst>
        </pc:spChg>
        <pc:spChg chg="add mod">
          <ac:chgData name="Palmer, Heath (palmerha)" userId="0ec25989-dc86-4447-ac66-f59147535132" providerId="ADAL" clId="{70B2403F-153A-46EF-A974-349D818FFE50}" dt="2020-11-05T04:22:22.782" v="406" actId="1076"/>
          <ac:spMkLst>
            <pc:docMk/>
            <pc:sldMk cId="3527343456" sldId="270"/>
            <ac:spMk id="9" creationId="{F475CE93-A8D5-423B-B323-FA4B383FC6E3}"/>
          </ac:spMkLst>
        </pc:spChg>
        <pc:spChg chg="add mod">
          <ac:chgData name="Palmer, Heath (palmerha)" userId="0ec25989-dc86-4447-ac66-f59147535132" providerId="ADAL" clId="{70B2403F-153A-46EF-A974-349D818FFE50}" dt="2020-11-05T04:22:26.710" v="408" actId="1076"/>
          <ac:spMkLst>
            <pc:docMk/>
            <pc:sldMk cId="3527343456" sldId="270"/>
            <ac:spMk id="16" creationId="{3AA4C176-F379-4836-9ECA-C7FB81D29581}"/>
          </ac:spMkLst>
        </pc:spChg>
        <pc:spChg chg="add mod">
          <ac:chgData name="Palmer, Heath (palmerha)" userId="0ec25989-dc86-4447-ac66-f59147535132" providerId="ADAL" clId="{70B2403F-153A-46EF-A974-349D818FFE50}" dt="2020-11-05T04:24:22.206" v="509" actId="20577"/>
          <ac:spMkLst>
            <pc:docMk/>
            <pc:sldMk cId="3527343456" sldId="270"/>
            <ac:spMk id="18" creationId="{9EBA04C1-E7E8-430D-AF2C-D9517BACE5C9}"/>
          </ac:spMkLst>
        </pc:spChg>
      </pc:sldChg>
      <pc:sldChg chg="modSp mod delCm modCm">
        <pc:chgData name="Palmer, Heath (palmerha)" userId="0ec25989-dc86-4447-ac66-f59147535132" providerId="ADAL" clId="{70B2403F-153A-46EF-A974-349D818FFE50}" dt="2020-11-05T05:23:02.632" v="2968" actId="20577"/>
        <pc:sldMkLst>
          <pc:docMk/>
          <pc:sldMk cId="1853245221" sldId="271"/>
        </pc:sldMkLst>
        <pc:spChg chg="mod">
          <ac:chgData name="Palmer, Heath (palmerha)" userId="0ec25989-dc86-4447-ac66-f59147535132" providerId="ADAL" clId="{70B2403F-153A-46EF-A974-349D818FFE50}" dt="2020-11-05T04:27:48.727" v="577" actId="20577"/>
          <ac:spMkLst>
            <pc:docMk/>
            <pc:sldMk cId="1853245221" sldId="271"/>
            <ac:spMk id="2" creationId="{25958826-8C9C-4588-9A1C-27ECC4D404D9}"/>
          </ac:spMkLst>
        </pc:spChg>
        <pc:spChg chg="mod">
          <ac:chgData name="Palmer, Heath (palmerha)" userId="0ec25989-dc86-4447-ac66-f59147535132" providerId="ADAL" clId="{70B2403F-153A-46EF-A974-349D818FFE50}" dt="2020-11-05T05:23:02.632" v="2968" actId="20577"/>
          <ac:spMkLst>
            <pc:docMk/>
            <pc:sldMk cId="1853245221" sldId="271"/>
            <ac:spMk id="3" creationId="{1B10DFCB-B9AE-4C16-8D1E-9052FB1A750E}"/>
          </ac:spMkLst>
        </pc:spChg>
      </pc:sldChg>
      <pc:sldChg chg="modSp mod delCm">
        <pc:chgData name="Palmer, Heath (palmerha)" userId="0ec25989-dc86-4447-ac66-f59147535132" providerId="ADAL" clId="{70B2403F-153A-46EF-A974-349D818FFE50}" dt="2020-11-05T05:23:16.996" v="2971" actId="1592"/>
        <pc:sldMkLst>
          <pc:docMk/>
          <pc:sldMk cId="1003062684" sldId="272"/>
        </pc:sldMkLst>
        <pc:spChg chg="mod">
          <ac:chgData name="Palmer, Heath (palmerha)" userId="0ec25989-dc86-4447-ac66-f59147535132" providerId="ADAL" clId="{70B2403F-153A-46EF-A974-349D818FFE50}" dt="2020-11-05T04:27:53.487" v="586" actId="20577"/>
          <ac:spMkLst>
            <pc:docMk/>
            <pc:sldMk cId="1003062684" sldId="272"/>
            <ac:spMk id="2" creationId="{25958826-8C9C-4588-9A1C-27ECC4D404D9}"/>
          </ac:spMkLst>
        </pc:spChg>
        <pc:spChg chg="mod">
          <ac:chgData name="Palmer, Heath (palmerha)" userId="0ec25989-dc86-4447-ac66-f59147535132" providerId="ADAL" clId="{70B2403F-153A-46EF-A974-349D818FFE50}" dt="2020-11-05T05:23:12.004" v="2970" actId="20577"/>
          <ac:spMkLst>
            <pc:docMk/>
            <pc:sldMk cId="1003062684" sldId="272"/>
            <ac:spMk id="3" creationId="{1B10DFCB-B9AE-4C16-8D1E-9052FB1A750E}"/>
          </ac:spMkLst>
        </pc:spChg>
      </pc:sldChg>
      <pc:sldChg chg="modSp mod">
        <pc:chgData name="Palmer, Heath (palmerha)" userId="0ec25989-dc86-4447-ac66-f59147535132" providerId="ADAL" clId="{70B2403F-153A-46EF-A974-349D818FFE50}" dt="2020-11-05T04:59:03.443" v="2181" actId="20577"/>
        <pc:sldMkLst>
          <pc:docMk/>
          <pc:sldMk cId="3261998374" sldId="275"/>
        </pc:sldMkLst>
        <pc:spChg chg="mod">
          <ac:chgData name="Palmer, Heath (palmerha)" userId="0ec25989-dc86-4447-ac66-f59147535132" providerId="ADAL" clId="{70B2403F-153A-46EF-A974-349D818FFE50}" dt="2020-11-05T04:59:03.443" v="2181" actId="20577"/>
          <ac:spMkLst>
            <pc:docMk/>
            <pc:sldMk cId="3261998374" sldId="275"/>
            <ac:spMk id="3" creationId="{E175EF40-3511-4DE2-8AC8-3BA1E13EE81B}"/>
          </ac:spMkLst>
        </pc:spChg>
      </pc:sldChg>
      <pc:sldChg chg="modSp mod">
        <pc:chgData name="Palmer, Heath (palmerha)" userId="0ec25989-dc86-4447-ac66-f59147535132" providerId="ADAL" clId="{70B2403F-153A-46EF-A974-349D818FFE50}" dt="2020-11-05T05:14:28.027" v="2570" actId="20577"/>
        <pc:sldMkLst>
          <pc:docMk/>
          <pc:sldMk cId="4001307536" sldId="276"/>
        </pc:sldMkLst>
        <pc:spChg chg="mod">
          <ac:chgData name="Palmer, Heath (palmerha)" userId="0ec25989-dc86-4447-ac66-f59147535132" providerId="ADAL" clId="{70B2403F-153A-46EF-A974-349D818FFE50}" dt="2020-11-05T05:02:27.464" v="2228" actId="20577"/>
          <ac:spMkLst>
            <pc:docMk/>
            <pc:sldMk cId="4001307536" sldId="276"/>
            <ac:spMk id="2" creationId="{196A424B-FB94-4A3C-A421-A2242BE85DF1}"/>
          </ac:spMkLst>
        </pc:spChg>
        <pc:spChg chg="mod">
          <ac:chgData name="Palmer, Heath (palmerha)" userId="0ec25989-dc86-4447-ac66-f59147535132" providerId="ADAL" clId="{70B2403F-153A-46EF-A974-349D818FFE50}" dt="2020-11-05T05:14:28.027" v="2570" actId="20577"/>
          <ac:spMkLst>
            <pc:docMk/>
            <pc:sldMk cId="4001307536" sldId="276"/>
            <ac:spMk id="3" creationId="{E175EF40-3511-4DE2-8AC8-3BA1E13EE81B}"/>
          </ac:spMkLst>
        </pc:spChg>
      </pc:sldChg>
      <pc:sldChg chg="modSp mod">
        <pc:chgData name="Palmer, Heath (palmerha)" userId="0ec25989-dc86-4447-ac66-f59147535132" providerId="ADAL" clId="{70B2403F-153A-46EF-A974-349D818FFE50}" dt="2020-11-05T05:02:20.539" v="2226" actId="20577"/>
        <pc:sldMkLst>
          <pc:docMk/>
          <pc:sldMk cId="2314911649" sldId="277"/>
        </pc:sldMkLst>
        <pc:spChg chg="mod">
          <ac:chgData name="Palmer, Heath (palmerha)" userId="0ec25989-dc86-4447-ac66-f59147535132" providerId="ADAL" clId="{70B2403F-153A-46EF-A974-349D818FFE50}" dt="2020-11-05T05:02:20.539" v="2226" actId="20577"/>
          <ac:spMkLst>
            <pc:docMk/>
            <pc:sldMk cId="2314911649" sldId="277"/>
            <ac:spMk id="2" creationId="{196A424B-FB94-4A3C-A421-A2242BE85DF1}"/>
          </ac:spMkLst>
        </pc:spChg>
        <pc:spChg chg="mod">
          <ac:chgData name="Palmer, Heath (palmerha)" userId="0ec25989-dc86-4447-ac66-f59147535132" providerId="ADAL" clId="{70B2403F-153A-46EF-A974-349D818FFE50}" dt="2020-11-05T05:01:53.090" v="2225" actId="20577"/>
          <ac:spMkLst>
            <pc:docMk/>
            <pc:sldMk cId="2314911649" sldId="277"/>
            <ac:spMk id="3" creationId="{E175EF40-3511-4DE2-8AC8-3BA1E13EE81B}"/>
          </ac:spMkLst>
        </pc:spChg>
      </pc:sldChg>
    </pc:docChg>
  </pc:docChgLst>
  <pc:docChgLst>
    <pc:chgData name="Palmer, Heath (palmerha)" userId="S::palmerha@mail.uc.edu::0ec25989-dc86-4447-ac66-f59147535132" providerId="AD" clId="Web-{D303AED2-5353-5FE2-D361-1C19A12AACDB}"/>
    <pc:docChg chg="">
      <pc:chgData name="Palmer, Heath (palmerha)" userId="S::palmerha@mail.uc.edu::0ec25989-dc86-4447-ac66-f59147535132" providerId="AD" clId="Web-{D303AED2-5353-5FE2-D361-1C19A12AACDB}" dt="2020-11-18T21:17:08.613" v="0"/>
      <pc:docMkLst>
        <pc:docMk/>
      </pc:docMkLst>
      <pc:sldChg chg="addCm">
        <pc:chgData name="Palmer, Heath (palmerha)" userId="S::palmerha@mail.uc.edu::0ec25989-dc86-4447-ac66-f59147535132" providerId="AD" clId="Web-{D303AED2-5353-5FE2-D361-1C19A12AACDB}" dt="2020-11-18T21:17:08.613" v="0"/>
        <pc:sldMkLst>
          <pc:docMk/>
          <pc:sldMk cId="109857222" sldId="256"/>
        </pc:sldMkLst>
      </pc:sldChg>
    </pc:docChg>
  </pc:docChgLst>
  <pc:docChgLst>
    <pc:chgData name="Palmer, Heath (palmerha)" userId="S::palmerha@mail.uc.edu::0ec25989-dc86-4447-ac66-f59147535132" providerId="AD" clId="Web-{FD23F0FC-042A-AA27-90DA-99243722E26F}"/>
    <pc:docChg chg="mod addSld delSld modSld sldOrd addMainMaster delMainMaster modMainMaster">
      <pc:chgData name="Palmer, Heath (palmerha)" userId="S::palmerha@mail.uc.edu::0ec25989-dc86-4447-ac66-f59147535132" providerId="AD" clId="Web-{FD23F0FC-042A-AA27-90DA-99243722E26F}" dt="2020-11-05T03:22:32.992" v="7679"/>
      <pc:docMkLst>
        <pc:docMk/>
      </pc:docMkLst>
      <pc:sldChg chg="addSp delSp modSp mod setBg modClrScheme addCm delCm chgLayout">
        <pc:chgData name="Palmer, Heath (palmerha)" userId="S::palmerha@mail.uc.edu::0ec25989-dc86-4447-ac66-f59147535132" providerId="AD" clId="Web-{FD23F0FC-042A-AA27-90DA-99243722E26F}" dt="2020-11-04T18:21:44.687" v="2711"/>
        <pc:sldMkLst>
          <pc:docMk/>
          <pc:sldMk cId="109857222" sldId="256"/>
        </pc:sldMkLst>
        <pc:spChg chg="mod ord">
          <ac:chgData name="Palmer, Heath (palmerha)" userId="S::palmerha@mail.uc.edu::0ec25989-dc86-4447-ac66-f59147535132" providerId="AD" clId="Web-{FD23F0FC-042A-AA27-90DA-99243722E26F}" dt="2020-11-04T14:47:06.094" v="45" actId="20577"/>
          <ac:spMkLst>
            <pc:docMk/>
            <pc:sldMk cId="109857222" sldId="256"/>
            <ac:spMk id="2" creationId="{00000000-0000-0000-0000-000000000000}"/>
          </ac:spMkLst>
        </pc:spChg>
        <pc:spChg chg="mod ord">
          <ac:chgData name="Palmer, Heath (palmerha)" userId="S::palmerha@mail.uc.edu::0ec25989-dc86-4447-ac66-f59147535132" providerId="AD" clId="Web-{FD23F0FC-042A-AA27-90DA-99243722E26F}" dt="2020-11-04T14:35:07.525" v="1"/>
          <ac:spMkLst>
            <pc:docMk/>
            <pc:sldMk cId="109857222" sldId="256"/>
            <ac:spMk id="3" creationId="{00000000-0000-0000-0000-000000000000}"/>
          </ac:spMkLst>
        </pc:spChg>
        <pc:spChg chg="add del mod">
          <ac:chgData name="Palmer, Heath (palmerha)" userId="S::palmerha@mail.uc.edu::0ec25989-dc86-4447-ac66-f59147535132" providerId="AD" clId="Web-{FD23F0FC-042A-AA27-90DA-99243722E26F}" dt="2020-11-04T18:21:44.687" v="2711"/>
          <ac:spMkLst>
            <pc:docMk/>
            <pc:sldMk cId="109857222" sldId="256"/>
            <ac:spMk id="4" creationId="{08FD1EFB-BE89-49D7-BA60-439B14319794}"/>
          </ac:spMkLst>
        </pc:spChg>
        <pc:spChg chg="add">
          <ac:chgData name="Palmer, Heath (palmerha)" userId="S::palmerha@mail.uc.edu::0ec25989-dc86-4447-ac66-f59147535132" providerId="AD" clId="Web-{FD23F0FC-042A-AA27-90DA-99243722E26F}" dt="2020-11-04T14:35:07.525" v="1"/>
          <ac:spMkLst>
            <pc:docMk/>
            <pc:sldMk cId="109857222" sldId="256"/>
            <ac:spMk id="10" creationId="{AE220058-3FCE-496E-ADF2-D8A6961F39F6}"/>
          </ac:spMkLst>
        </pc:spChg>
        <pc:spChg chg="add">
          <ac:chgData name="Palmer, Heath (palmerha)" userId="S::palmerha@mail.uc.edu::0ec25989-dc86-4447-ac66-f59147535132" providerId="AD" clId="Web-{FD23F0FC-042A-AA27-90DA-99243722E26F}" dt="2020-11-04T14:35:07.525" v="1"/>
          <ac:spMkLst>
            <pc:docMk/>
            <pc:sldMk cId="109857222" sldId="256"/>
            <ac:spMk id="14" creationId="{3E9C5090-7D25-41E3-A6D3-CCAEE505E785}"/>
          </ac:spMkLst>
        </pc:spChg>
        <pc:spChg chg="add">
          <ac:chgData name="Palmer, Heath (palmerha)" userId="S::palmerha@mail.uc.edu::0ec25989-dc86-4447-ac66-f59147535132" providerId="AD" clId="Web-{FD23F0FC-042A-AA27-90DA-99243722E26F}" dt="2020-11-04T14:35:07.525" v="1"/>
          <ac:spMkLst>
            <pc:docMk/>
            <pc:sldMk cId="109857222" sldId="256"/>
            <ac:spMk id="16" creationId="{11BF8809-0DAC-41E5-A212-ACB4A01BE95B}"/>
          </ac:spMkLst>
        </pc:spChg>
        <pc:picChg chg="add del mod">
          <ac:chgData name="Palmer, Heath (palmerha)" userId="S::palmerha@mail.uc.edu::0ec25989-dc86-4447-ac66-f59147535132" providerId="AD" clId="Web-{FD23F0FC-042A-AA27-90DA-99243722E26F}" dt="2020-11-04T15:47:10.082" v="774"/>
          <ac:picMkLst>
            <pc:docMk/>
            <pc:sldMk cId="109857222" sldId="256"/>
            <ac:picMk id="4" creationId="{72B1E8AE-B7A4-48FB-AC49-36259102DA99}"/>
          </ac:picMkLst>
        </pc:picChg>
        <pc:picChg chg="add mod">
          <ac:chgData name="Palmer, Heath (palmerha)" userId="S::palmerha@mail.uc.edu::0ec25989-dc86-4447-ac66-f59147535132" providerId="AD" clId="Web-{FD23F0FC-042A-AA27-90DA-99243722E26F}" dt="2020-11-04T15:47:20.332" v="777" actId="1076"/>
          <ac:picMkLst>
            <pc:docMk/>
            <pc:sldMk cId="109857222" sldId="256"/>
            <ac:picMk id="5" creationId="{7DE03D1A-9FFF-45B9-8730-BFEBDF0081D3}"/>
          </ac:picMkLst>
        </pc:picChg>
        <pc:picChg chg="add del">
          <ac:chgData name="Palmer, Heath (palmerha)" userId="S::palmerha@mail.uc.edu::0ec25989-dc86-4447-ac66-f59147535132" providerId="AD" clId="Web-{FD23F0FC-042A-AA27-90DA-99243722E26F}" dt="2020-11-04T14:35:19.119" v="5"/>
          <ac:picMkLst>
            <pc:docMk/>
            <pc:sldMk cId="109857222" sldId="256"/>
            <ac:picMk id="7" creationId="{BC927C1B-592E-49E9-9AFF-6D46E930132A}"/>
          </ac:picMkLst>
        </pc:picChg>
        <pc:cxnChg chg="add">
          <ac:chgData name="Palmer, Heath (palmerha)" userId="S::palmerha@mail.uc.edu::0ec25989-dc86-4447-ac66-f59147535132" providerId="AD" clId="Web-{FD23F0FC-042A-AA27-90DA-99243722E26F}" dt="2020-11-04T14:35:07.525" v="1"/>
          <ac:cxnSpMkLst>
            <pc:docMk/>
            <pc:sldMk cId="109857222" sldId="256"/>
            <ac:cxnSpMk id="12" creationId="{E193F809-7E50-4AAD-8E26-878207931CB5}"/>
          </ac:cxnSpMkLst>
        </pc:cxnChg>
      </pc:sldChg>
      <pc:sldChg chg="modSp del mod modClrScheme chgLayout">
        <pc:chgData name="Palmer, Heath (palmerha)" userId="S::palmerha@mail.uc.edu::0ec25989-dc86-4447-ac66-f59147535132" providerId="AD" clId="Web-{FD23F0FC-042A-AA27-90DA-99243722E26F}" dt="2020-11-04T15:08:10.450" v="65"/>
        <pc:sldMkLst>
          <pc:docMk/>
          <pc:sldMk cId="257939566" sldId="257"/>
        </pc:sldMkLst>
        <pc:spChg chg="mod ord">
          <ac:chgData name="Palmer, Heath (palmerha)" userId="S::palmerha@mail.uc.edu::0ec25989-dc86-4447-ac66-f59147535132" providerId="AD" clId="Web-{FD23F0FC-042A-AA27-90DA-99243722E26F}" dt="2020-11-04T14:33:51.243" v="0"/>
          <ac:spMkLst>
            <pc:docMk/>
            <pc:sldMk cId="257939566" sldId="257"/>
            <ac:spMk id="2" creationId="{13638E3D-833E-4213-BDCE-2862CA3CAD28}"/>
          </ac:spMkLst>
        </pc:spChg>
      </pc:sldChg>
      <pc:sldChg chg="addSp delSp modSp mod modClrScheme chgLayout">
        <pc:chgData name="Palmer, Heath (palmerha)" userId="S::palmerha@mail.uc.edu::0ec25989-dc86-4447-ac66-f59147535132" providerId="AD" clId="Web-{FD23F0FC-042A-AA27-90DA-99243722E26F}" dt="2020-11-05T02:25:20.959" v="6691" actId="20577"/>
        <pc:sldMkLst>
          <pc:docMk/>
          <pc:sldMk cId="493628682" sldId="258"/>
        </pc:sldMkLst>
        <pc:spChg chg="mod ord">
          <ac:chgData name="Palmer, Heath (palmerha)" userId="S::palmerha@mail.uc.edu::0ec25989-dc86-4447-ac66-f59147535132" providerId="AD" clId="Web-{FD23F0FC-042A-AA27-90DA-99243722E26F}" dt="2020-11-04T14:33:51.243" v="0"/>
          <ac:spMkLst>
            <pc:docMk/>
            <pc:sldMk cId="493628682" sldId="258"/>
            <ac:spMk id="2" creationId="{22BB13C9-7A32-4315-8723-AEA028CFE20D}"/>
          </ac:spMkLst>
        </pc:spChg>
        <pc:spChg chg="mod ord">
          <ac:chgData name="Palmer, Heath (palmerha)" userId="S::palmerha@mail.uc.edu::0ec25989-dc86-4447-ac66-f59147535132" providerId="AD" clId="Web-{FD23F0FC-042A-AA27-90DA-99243722E26F}" dt="2020-11-05T02:25:20.959" v="6691" actId="20577"/>
          <ac:spMkLst>
            <pc:docMk/>
            <pc:sldMk cId="493628682" sldId="258"/>
            <ac:spMk id="3" creationId="{1E4BC5DD-1EF9-4333-8641-3D2C567F7C13}"/>
          </ac:spMkLst>
        </pc:spChg>
        <pc:spChg chg="add del mod">
          <ac:chgData name="Palmer, Heath (palmerha)" userId="S::palmerha@mail.uc.edu::0ec25989-dc86-4447-ac66-f59147535132" providerId="AD" clId="Web-{FD23F0FC-042A-AA27-90DA-99243722E26F}" dt="2020-11-04T18:21:46.452" v="2712"/>
          <ac:spMkLst>
            <pc:docMk/>
            <pc:sldMk cId="493628682" sldId="258"/>
            <ac:spMk id="4" creationId="{DDC42889-68C3-432B-B5E4-7BE286D54AE3}"/>
          </ac:spMkLst>
        </pc:spChg>
        <pc:spChg chg="add mod">
          <ac:chgData name="Palmer, Heath (palmerha)" userId="S::palmerha@mail.uc.edu::0ec25989-dc86-4447-ac66-f59147535132" providerId="AD" clId="Web-{FD23F0FC-042A-AA27-90DA-99243722E26F}" dt="2020-11-04T18:22:04.124" v="2713"/>
          <ac:spMkLst>
            <pc:docMk/>
            <pc:sldMk cId="493628682" sldId="258"/>
            <ac:spMk id="5" creationId="{D4EE5E2A-0AAB-4346-94F8-ABBC702D6FF6}"/>
          </ac:spMkLst>
        </pc:spChg>
      </pc:sldChg>
      <pc:sldChg chg="addSp delSp modSp mod modClrScheme modShow chgLayout">
        <pc:chgData name="Palmer, Heath (palmerha)" userId="S::palmerha@mail.uc.edu::0ec25989-dc86-4447-ac66-f59147535132" providerId="AD" clId="Web-{FD23F0FC-042A-AA27-90DA-99243722E26F}" dt="2020-11-05T02:25:28.459" v="6694" actId="20577"/>
        <pc:sldMkLst>
          <pc:docMk/>
          <pc:sldMk cId="108929120" sldId="259"/>
        </pc:sldMkLst>
        <pc:spChg chg="mod ord">
          <ac:chgData name="Palmer, Heath (palmerha)" userId="S::palmerha@mail.uc.edu::0ec25989-dc86-4447-ac66-f59147535132" providerId="AD" clId="Web-{FD23F0FC-042A-AA27-90DA-99243722E26F}" dt="2020-11-04T14:33:51.243" v="0"/>
          <ac:spMkLst>
            <pc:docMk/>
            <pc:sldMk cId="108929120" sldId="259"/>
            <ac:spMk id="2" creationId="{452B43B9-ABA7-4DA9-89FA-1459EE088929}"/>
          </ac:spMkLst>
        </pc:spChg>
        <pc:spChg chg="mod ord">
          <ac:chgData name="Palmer, Heath (palmerha)" userId="S::palmerha@mail.uc.edu::0ec25989-dc86-4447-ac66-f59147535132" providerId="AD" clId="Web-{FD23F0FC-042A-AA27-90DA-99243722E26F}" dt="2020-11-05T02:25:28.459" v="6694" actId="20577"/>
          <ac:spMkLst>
            <pc:docMk/>
            <pc:sldMk cId="108929120" sldId="259"/>
            <ac:spMk id="3" creationId="{A9D6CB54-7584-4F6B-A6BE-A76C0270A08E}"/>
          </ac:spMkLst>
        </pc:spChg>
        <pc:spChg chg="add del mod">
          <ac:chgData name="Palmer, Heath (palmerha)" userId="S::palmerha@mail.uc.edu::0ec25989-dc86-4447-ac66-f59147535132" providerId="AD" clId="Web-{FD23F0FC-042A-AA27-90DA-99243722E26F}" dt="2020-11-04T18:21:46.452" v="2712"/>
          <ac:spMkLst>
            <pc:docMk/>
            <pc:sldMk cId="108929120" sldId="259"/>
            <ac:spMk id="4" creationId="{AC91D3C1-ED81-4059-B965-E044C19C8C13}"/>
          </ac:spMkLst>
        </pc:spChg>
        <pc:spChg chg="add mod">
          <ac:chgData name="Palmer, Heath (palmerha)" userId="S::palmerha@mail.uc.edu::0ec25989-dc86-4447-ac66-f59147535132" providerId="AD" clId="Web-{FD23F0FC-042A-AA27-90DA-99243722E26F}" dt="2020-11-04T18:22:04.124" v="2713"/>
          <ac:spMkLst>
            <pc:docMk/>
            <pc:sldMk cId="108929120" sldId="259"/>
            <ac:spMk id="5" creationId="{7AB4C2C1-E676-46E5-ABC9-79583E565316}"/>
          </ac:spMkLst>
        </pc:spChg>
      </pc:sldChg>
      <pc:sldChg chg="addSp delSp modSp mod modClrScheme chgLayout">
        <pc:chgData name="Palmer, Heath (palmerha)" userId="S::palmerha@mail.uc.edu::0ec25989-dc86-4447-ac66-f59147535132" providerId="AD" clId="Web-{FD23F0FC-042A-AA27-90DA-99243722E26F}" dt="2020-11-05T02:16:29.910" v="6620" actId="20577"/>
        <pc:sldMkLst>
          <pc:docMk/>
          <pc:sldMk cId="354421576" sldId="260"/>
        </pc:sldMkLst>
        <pc:spChg chg="mod ord">
          <ac:chgData name="Palmer, Heath (palmerha)" userId="S::palmerha@mail.uc.edu::0ec25989-dc86-4447-ac66-f59147535132" providerId="AD" clId="Web-{FD23F0FC-042A-AA27-90DA-99243722E26F}" dt="2020-11-05T00:22:02.875" v="5830" actId="20577"/>
          <ac:spMkLst>
            <pc:docMk/>
            <pc:sldMk cId="354421576" sldId="260"/>
            <ac:spMk id="2" creationId="{196A424B-FB94-4A3C-A421-A2242BE85DF1}"/>
          </ac:spMkLst>
        </pc:spChg>
        <pc:spChg chg="mod ord">
          <ac:chgData name="Palmer, Heath (palmerha)" userId="S::palmerha@mail.uc.edu::0ec25989-dc86-4447-ac66-f59147535132" providerId="AD" clId="Web-{FD23F0FC-042A-AA27-90DA-99243722E26F}" dt="2020-11-05T02:16:29.910" v="6620" actId="20577"/>
          <ac:spMkLst>
            <pc:docMk/>
            <pc:sldMk cId="354421576" sldId="260"/>
            <ac:spMk id="3" creationId="{E175EF40-3511-4DE2-8AC8-3BA1E13EE81B}"/>
          </ac:spMkLst>
        </pc:spChg>
        <pc:spChg chg="add del mod">
          <ac:chgData name="Palmer, Heath (palmerha)" userId="S::palmerha@mail.uc.edu::0ec25989-dc86-4447-ac66-f59147535132" providerId="AD" clId="Web-{FD23F0FC-042A-AA27-90DA-99243722E26F}" dt="2020-11-04T18:21:46.452" v="2712"/>
          <ac:spMkLst>
            <pc:docMk/>
            <pc:sldMk cId="354421576" sldId="260"/>
            <ac:spMk id="4" creationId="{F6F7F179-0C69-4C9B-AB7B-A829A3A3A03C}"/>
          </ac:spMkLst>
        </pc:spChg>
        <pc:spChg chg="add mod">
          <ac:chgData name="Palmer, Heath (palmerha)" userId="S::palmerha@mail.uc.edu::0ec25989-dc86-4447-ac66-f59147535132" providerId="AD" clId="Web-{FD23F0FC-042A-AA27-90DA-99243722E26F}" dt="2020-11-04T18:22:04.124" v="2713"/>
          <ac:spMkLst>
            <pc:docMk/>
            <pc:sldMk cId="354421576" sldId="260"/>
            <ac:spMk id="5" creationId="{B5FC93DA-3D6C-46CD-9A0E-BF2172E27E56}"/>
          </ac:spMkLst>
        </pc:spChg>
      </pc:sldChg>
      <pc:sldChg chg="modSp del mod modClrScheme chgLayout">
        <pc:chgData name="Palmer, Heath (palmerha)" userId="S::palmerha@mail.uc.edu::0ec25989-dc86-4447-ac66-f59147535132" providerId="AD" clId="Web-{FD23F0FC-042A-AA27-90DA-99243722E26F}" dt="2020-11-04T18:15:42.168" v="2688"/>
        <pc:sldMkLst>
          <pc:docMk/>
          <pc:sldMk cId="775979250" sldId="261"/>
        </pc:sldMkLst>
        <pc:spChg chg="mod ord">
          <ac:chgData name="Palmer, Heath (palmerha)" userId="S::palmerha@mail.uc.edu::0ec25989-dc86-4447-ac66-f59147535132" providerId="AD" clId="Web-{FD23F0FC-042A-AA27-90DA-99243722E26F}" dt="2020-11-04T14:33:51.243" v="0"/>
          <ac:spMkLst>
            <pc:docMk/>
            <pc:sldMk cId="775979250" sldId="261"/>
            <ac:spMk id="2" creationId="{196A424B-FB94-4A3C-A421-A2242BE85DF1}"/>
          </ac:spMkLst>
        </pc:spChg>
        <pc:spChg chg="mod ord">
          <ac:chgData name="Palmer, Heath (palmerha)" userId="S::palmerha@mail.uc.edu::0ec25989-dc86-4447-ac66-f59147535132" providerId="AD" clId="Web-{FD23F0FC-042A-AA27-90DA-99243722E26F}" dt="2020-11-04T15:41:55.313" v="605" actId="20577"/>
          <ac:spMkLst>
            <pc:docMk/>
            <pc:sldMk cId="775979250" sldId="261"/>
            <ac:spMk id="3" creationId="{E175EF40-3511-4DE2-8AC8-3BA1E13EE81B}"/>
          </ac:spMkLst>
        </pc:spChg>
      </pc:sldChg>
      <pc:sldChg chg="addSp delSp modSp del mod ord modClrScheme chgLayout">
        <pc:chgData name="Palmer, Heath (palmerha)" userId="S::palmerha@mail.uc.edu::0ec25989-dc86-4447-ac66-f59147535132" providerId="AD" clId="Web-{FD23F0FC-042A-AA27-90DA-99243722E26F}" dt="2020-11-04T18:24:42.563" v="2760"/>
        <pc:sldMkLst>
          <pc:docMk/>
          <pc:sldMk cId="3005041236" sldId="262"/>
        </pc:sldMkLst>
        <pc:spChg chg="mod ord">
          <ac:chgData name="Palmer, Heath (palmerha)" userId="S::palmerha@mail.uc.edu::0ec25989-dc86-4447-ac66-f59147535132" providerId="AD" clId="Web-{FD23F0FC-042A-AA27-90DA-99243722E26F}" dt="2020-11-04T14:33:51.243" v="0"/>
          <ac:spMkLst>
            <pc:docMk/>
            <pc:sldMk cId="3005041236" sldId="262"/>
            <ac:spMk id="2" creationId="{196A424B-FB94-4A3C-A421-A2242BE85DF1}"/>
          </ac:spMkLst>
        </pc:spChg>
        <pc:spChg chg="mod ord">
          <ac:chgData name="Palmer, Heath (palmerha)" userId="S::palmerha@mail.uc.edu::0ec25989-dc86-4447-ac66-f59147535132" providerId="AD" clId="Web-{FD23F0FC-042A-AA27-90DA-99243722E26F}" dt="2020-11-04T18:20:37.608" v="2691" actId="20577"/>
          <ac:spMkLst>
            <pc:docMk/>
            <pc:sldMk cId="3005041236" sldId="262"/>
            <ac:spMk id="3" creationId="{E175EF40-3511-4DE2-8AC8-3BA1E13EE81B}"/>
          </ac:spMkLst>
        </pc:spChg>
        <pc:spChg chg="add del mod">
          <ac:chgData name="Palmer, Heath (palmerha)" userId="S::palmerha@mail.uc.edu::0ec25989-dc86-4447-ac66-f59147535132" providerId="AD" clId="Web-{FD23F0FC-042A-AA27-90DA-99243722E26F}" dt="2020-11-04T18:21:46.452" v="2712"/>
          <ac:spMkLst>
            <pc:docMk/>
            <pc:sldMk cId="3005041236" sldId="262"/>
            <ac:spMk id="5" creationId="{47B35A8F-C4BF-4702-9DA8-E52BE929A5C1}"/>
          </ac:spMkLst>
        </pc:spChg>
        <pc:spChg chg="add mod">
          <ac:chgData name="Palmer, Heath (palmerha)" userId="S::palmerha@mail.uc.edu::0ec25989-dc86-4447-ac66-f59147535132" providerId="AD" clId="Web-{FD23F0FC-042A-AA27-90DA-99243722E26F}" dt="2020-11-04T18:22:04.124" v="2713"/>
          <ac:spMkLst>
            <pc:docMk/>
            <pc:sldMk cId="3005041236" sldId="262"/>
            <ac:spMk id="6" creationId="{5A0B26AA-E7BC-4A1E-8F21-C357D872A4F0}"/>
          </ac:spMkLst>
        </pc:spChg>
        <pc:picChg chg="add mod">
          <ac:chgData name="Palmer, Heath (palmerha)" userId="S::palmerha@mail.uc.edu::0ec25989-dc86-4447-ac66-f59147535132" providerId="AD" clId="Web-{FD23F0FC-042A-AA27-90DA-99243722E26F}" dt="2020-11-04T15:49:30.520" v="779" actId="1076"/>
          <ac:picMkLst>
            <pc:docMk/>
            <pc:sldMk cId="3005041236" sldId="262"/>
            <ac:picMk id="4" creationId="{EEF223A9-4453-42E6-98CC-DE0B35CB6F71}"/>
          </ac:picMkLst>
        </pc:picChg>
      </pc:sldChg>
      <pc:sldChg chg="addSp delSp modSp mod modClrScheme chgLayout">
        <pc:chgData name="Palmer, Heath (palmerha)" userId="S::palmerha@mail.uc.edu::0ec25989-dc86-4447-ac66-f59147535132" providerId="AD" clId="Web-{FD23F0FC-042A-AA27-90DA-99243722E26F}" dt="2020-11-05T03:18:56.181" v="7645" actId="1076"/>
        <pc:sldMkLst>
          <pc:docMk/>
          <pc:sldMk cId="3047137547" sldId="264"/>
        </pc:sldMkLst>
        <pc:spChg chg="mod ord">
          <ac:chgData name="Palmer, Heath (palmerha)" userId="S::palmerha@mail.uc.edu::0ec25989-dc86-4447-ac66-f59147535132" providerId="AD" clId="Web-{FD23F0FC-042A-AA27-90DA-99243722E26F}" dt="2020-11-04T14:33:51.243" v="0"/>
          <ac:spMkLst>
            <pc:docMk/>
            <pc:sldMk cId="3047137547" sldId="264"/>
            <ac:spMk id="2" creationId="{E3AF24AF-157C-4A77-AFB2-570DC21190DC}"/>
          </ac:spMkLst>
        </pc:spChg>
        <pc:spChg chg="del mod ord">
          <ac:chgData name="Palmer, Heath (palmerha)" userId="S::palmerha@mail.uc.edu::0ec25989-dc86-4447-ac66-f59147535132" providerId="AD" clId="Web-{FD23F0FC-042A-AA27-90DA-99243722E26F}" dt="2020-11-04T15:09:47.310" v="102"/>
          <ac:spMkLst>
            <pc:docMk/>
            <pc:sldMk cId="3047137547" sldId="264"/>
            <ac:spMk id="3" creationId="{10DC3F67-413E-4557-B167-2FBC4859D29E}"/>
          </ac:spMkLst>
        </pc:spChg>
        <pc:spChg chg="add del mod">
          <ac:chgData name="Palmer, Heath (palmerha)" userId="S::palmerha@mail.uc.edu::0ec25989-dc86-4447-ac66-f59147535132" providerId="AD" clId="Web-{FD23F0FC-042A-AA27-90DA-99243722E26F}" dt="2020-11-04T18:21:46.452" v="2712"/>
          <ac:spMkLst>
            <pc:docMk/>
            <pc:sldMk cId="3047137547" sldId="264"/>
            <ac:spMk id="3" creationId="{F1A37B38-18E8-45BF-810E-C0DFB30779A0}"/>
          </ac:spMkLst>
        </pc:spChg>
        <pc:spChg chg="add mod">
          <ac:chgData name="Palmer, Heath (palmerha)" userId="S::palmerha@mail.uc.edu::0ec25989-dc86-4447-ac66-f59147535132" providerId="AD" clId="Web-{FD23F0FC-042A-AA27-90DA-99243722E26F}" dt="2020-11-04T18:22:04.124" v="2713"/>
          <ac:spMkLst>
            <pc:docMk/>
            <pc:sldMk cId="3047137547" sldId="264"/>
            <ac:spMk id="4" creationId="{D9481581-EB8D-44D3-8FF9-91289A93E57E}"/>
          </ac:spMkLst>
        </pc:spChg>
        <pc:spChg chg="add del mod">
          <ac:chgData name="Palmer, Heath (palmerha)" userId="S::palmerha@mail.uc.edu::0ec25989-dc86-4447-ac66-f59147535132" providerId="AD" clId="Web-{FD23F0FC-042A-AA27-90DA-99243722E26F}" dt="2020-11-05T02:35:58.312" v="6980"/>
          <ac:spMkLst>
            <pc:docMk/>
            <pc:sldMk cId="3047137547" sldId="264"/>
            <ac:spMk id="7" creationId="{57D92448-62C0-4CA3-8E34-95D1ADCCAF3E}"/>
          </ac:spMkLst>
        </pc:spChg>
        <pc:spChg chg="add del mod">
          <ac:chgData name="Palmer, Heath (palmerha)" userId="S::palmerha@mail.uc.edu::0ec25989-dc86-4447-ac66-f59147535132" providerId="AD" clId="Web-{FD23F0FC-042A-AA27-90DA-99243722E26F}" dt="2020-11-05T02:36:06.781" v="6982"/>
          <ac:spMkLst>
            <pc:docMk/>
            <pc:sldMk cId="3047137547" sldId="264"/>
            <ac:spMk id="10" creationId="{77890BE9-9EFE-4A94-89A0-E719BD319265}"/>
          </ac:spMkLst>
        </pc:spChg>
        <pc:spChg chg="add del mod">
          <ac:chgData name="Palmer, Heath (palmerha)" userId="S::palmerha@mail.uc.edu::0ec25989-dc86-4447-ac66-f59147535132" providerId="AD" clId="Web-{FD23F0FC-042A-AA27-90DA-99243722E26F}" dt="2020-11-05T02:41:44.505" v="6992"/>
          <ac:spMkLst>
            <pc:docMk/>
            <pc:sldMk cId="3047137547" sldId="264"/>
            <ac:spMk id="15" creationId="{36EC707C-9D95-414D-BB36-3519DA082A33}"/>
          </ac:spMkLst>
        </pc:spChg>
        <pc:spChg chg="add del mod">
          <ac:chgData name="Palmer, Heath (palmerha)" userId="S::palmerha@mail.uc.edu::0ec25989-dc86-4447-ac66-f59147535132" providerId="AD" clId="Web-{FD23F0FC-042A-AA27-90DA-99243722E26F}" dt="2020-11-05T03:17:01.142" v="7628"/>
          <ac:spMkLst>
            <pc:docMk/>
            <pc:sldMk cId="3047137547" sldId="264"/>
            <ac:spMk id="17" creationId="{0E6939CA-04B7-4C0A-8A64-1E6F5B9EC742}"/>
          </ac:spMkLst>
        </pc:spChg>
        <pc:spChg chg="add del mod">
          <ac:chgData name="Palmer, Heath (palmerha)" userId="S::palmerha@mail.uc.edu::0ec25989-dc86-4447-ac66-f59147535132" providerId="AD" clId="Web-{FD23F0FC-042A-AA27-90DA-99243722E26F}" dt="2020-11-05T03:17:05.611" v="7632"/>
          <ac:spMkLst>
            <pc:docMk/>
            <pc:sldMk cId="3047137547" sldId="264"/>
            <ac:spMk id="18" creationId="{29F9D393-8F42-4684-A25B-6ECC0FCF2593}"/>
          </ac:spMkLst>
        </pc:spChg>
        <pc:picChg chg="add del mod">
          <ac:chgData name="Palmer, Heath (palmerha)" userId="S::palmerha@mail.uc.edu::0ec25989-dc86-4447-ac66-f59147535132" providerId="AD" clId="Web-{FD23F0FC-042A-AA27-90DA-99243722E26F}" dt="2020-11-05T02:36:12.469" v="6983"/>
          <ac:picMkLst>
            <pc:docMk/>
            <pc:sldMk cId="3047137547" sldId="264"/>
            <ac:picMk id="3" creationId="{D6764CC2-CA06-4678-A7F9-F4DA40913117}"/>
          </ac:picMkLst>
        </pc:picChg>
        <pc:picChg chg="add del mod">
          <ac:chgData name="Palmer, Heath (palmerha)" userId="S::palmerha@mail.uc.edu::0ec25989-dc86-4447-ac66-f59147535132" providerId="AD" clId="Web-{FD23F0FC-042A-AA27-90DA-99243722E26F}" dt="2020-11-04T15:09:49.138" v="103"/>
          <ac:picMkLst>
            <pc:docMk/>
            <pc:sldMk cId="3047137547" sldId="264"/>
            <ac:picMk id="4" creationId="{8A8202A2-6118-49D5-B7E1-2D971D7DD139}"/>
          </ac:picMkLst>
        </pc:picChg>
        <pc:picChg chg="add del mod ord">
          <ac:chgData name="Palmer, Heath (palmerha)" userId="S::palmerha@mail.uc.edu::0ec25989-dc86-4447-ac66-f59147535132" providerId="AD" clId="Web-{FD23F0FC-042A-AA27-90DA-99243722E26F}" dt="2020-11-05T02:35:48.795" v="6977"/>
          <ac:picMkLst>
            <pc:docMk/>
            <pc:sldMk cId="3047137547" sldId="264"/>
            <ac:picMk id="5" creationId="{9A5A9CE5-D46C-4685-9990-B2DAB3FAAD7E}"/>
          </ac:picMkLst>
        </pc:picChg>
        <pc:picChg chg="add del mod ord">
          <ac:chgData name="Palmer, Heath (palmerha)" userId="S::palmerha@mail.uc.edu::0ec25989-dc86-4447-ac66-f59147535132" providerId="AD" clId="Web-{FD23F0FC-042A-AA27-90DA-99243722E26F}" dt="2020-11-05T02:41:42.318" v="6991"/>
          <ac:picMkLst>
            <pc:docMk/>
            <pc:sldMk cId="3047137547" sldId="264"/>
            <ac:picMk id="8" creationId="{16490851-E09D-4EF2-80AD-06247F6A99C3}"/>
          </ac:picMkLst>
        </pc:picChg>
        <pc:picChg chg="add del mod">
          <ac:chgData name="Palmer, Heath (palmerha)" userId="S::palmerha@mail.uc.edu::0ec25989-dc86-4447-ac66-f59147535132" providerId="AD" clId="Web-{FD23F0FC-042A-AA27-90DA-99243722E26F}" dt="2020-11-05T02:40:41.783" v="6986"/>
          <ac:picMkLst>
            <pc:docMk/>
            <pc:sldMk cId="3047137547" sldId="264"/>
            <ac:picMk id="11" creationId="{66973B2E-0E2E-4A66-91DA-4147B31087C3}"/>
          </ac:picMkLst>
        </pc:picChg>
        <pc:picChg chg="add del mod">
          <ac:chgData name="Palmer, Heath (palmerha)" userId="S::palmerha@mail.uc.edu::0ec25989-dc86-4447-ac66-f59147535132" providerId="AD" clId="Web-{FD23F0FC-042A-AA27-90DA-99243722E26F}" dt="2020-11-05T02:40:45.486" v="6988"/>
          <ac:picMkLst>
            <pc:docMk/>
            <pc:sldMk cId="3047137547" sldId="264"/>
            <ac:picMk id="12" creationId="{3120549C-89C0-459F-9C85-B1D62FB9DCA5}"/>
          </ac:picMkLst>
        </pc:picChg>
        <pc:picChg chg="add del mod">
          <ac:chgData name="Palmer, Heath (palmerha)" userId="S::palmerha@mail.uc.edu::0ec25989-dc86-4447-ac66-f59147535132" providerId="AD" clId="Web-{FD23F0FC-042A-AA27-90DA-99243722E26F}" dt="2020-11-05T03:18:10.412" v="7639"/>
          <ac:picMkLst>
            <pc:docMk/>
            <pc:sldMk cId="3047137547" sldId="264"/>
            <ac:picMk id="13" creationId="{82DBE06F-8DAF-4F6A-9A2E-72CCC32FA93B}"/>
          </ac:picMkLst>
        </pc:picChg>
        <pc:picChg chg="add mod ord">
          <ac:chgData name="Palmer, Heath (palmerha)" userId="S::palmerha@mail.uc.edu::0ec25989-dc86-4447-ac66-f59147535132" providerId="AD" clId="Web-{FD23F0FC-042A-AA27-90DA-99243722E26F}" dt="2020-11-05T02:41:44.505" v="6992"/>
          <ac:picMkLst>
            <pc:docMk/>
            <pc:sldMk cId="3047137547" sldId="264"/>
            <ac:picMk id="16" creationId="{6C23702E-1EB3-491A-80D2-1A38FC478370}"/>
          </ac:picMkLst>
        </pc:picChg>
        <pc:picChg chg="add mod">
          <ac:chgData name="Palmer, Heath (palmerha)" userId="S::palmerha@mail.uc.edu::0ec25989-dc86-4447-ac66-f59147535132" providerId="AD" clId="Web-{FD23F0FC-042A-AA27-90DA-99243722E26F}" dt="2020-11-05T03:17:25.832" v="7635" actId="1076"/>
          <ac:picMkLst>
            <pc:docMk/>
            <pc:sldMk cId="3047137547" sldId="264"/>
            <ac:picMk id="19" creationId="{6210634F-E383-446C-B489-692B4E358586}"/>
          </ac:picMkLst>
        </pc:picChg>
        <pc:picChg chg="add del mod">
          <ac:chgData name="Palmer, Heath (palmerha)" userId="S::palmerha@mail.uc.edu::0ec25989-dc86-4447-ac66-f59147535132" providerId="AD" clId="Web-{FD23F0FC-042A-AA27-90DA-99243722E26F}" dt="2020-11-05T03:18:44.649" v="7643"/>
          <ac:picMkLst>
            <pc:docMk/>
            <pc:sldMk cId="3047137547" sldId="264"/>
            <ac:picMk id="20" creationId="{7398C0FA-0694-4138-B967-A3D6CC5BF1F2}"/>
          </ac:picMkLst>
        </pc:picChg>
        <pc:picChg chg="add mod">
          <ac:chgData name="Palmer, Heath (palmerha)" userId="S::palmerha@mail.uc.edu::0ec25989-dc86-4447-ac66-f59147535132" providerId="AD" clId="Web-{FD23F0FC-042A-AA27-90DA-99243722E26F}" dt="2020-11-05T03:18:56.181" v="7645" actId="1076"/>
          <ac:picMkLst>
            <pc:docMk/>
            <pc:sldMk cId="3047137547" sldId="264"/>
            <ac:picMk id="21" creationId="{CC896C82-8830-4B63-88AC-E8B92668A31F}"/>
          </ac:picMkLst>
        </pc:picChg>
      </pc:sldChg>
      <pc:sldChg chg="addSp delSp modSp mod modClrScheme addCm delCm chgLayout">
        <pc:chgData name="Palmer, Heath (palmerha)" userId="S::palmerha@mail.uc.edu::0ec25989-dc86-4447-ac66-f59147535132" providerId="AD" clId="Web-{FD23F0FC-042A-AA27-90DA-99243722E26F}" dt="2020-11-05T03:22:32.992" v="7679"/>
        <pc:sldMkLst>
          <pc:docMk/>
          <pc:sldMk cId="2396104906" sldId="265"/>
        </pc:sldMkLst>
        <pc:spChg chg="mod ord">
          <ac:chgData name="Palmer, Heath (palmerha)" userId="S::palmerha@mail.uc.edu::0ec25989-dc86-4447-ac66-f59147535132" providerId="AD" clId="Web-{FD23F0FC-042A-AA27-90DA-99243722E26F}" dt="2020-11-04T14:33:51.243" v="0"/>
          <ac:spMkLst>
            <pc:docMk/>
            <pc:sldMk cId="2396104906" sldId="265"/>
            <ac:spMk id="2" creationId="{4F479EBC-E885-4501-87BA-A6BA48B9B97A}"/>
          </ac:spMkLst>
        </pc:spChg>
        <pc:spChg chg="mod ord">
          <ac:chgData name="Palmer, Heath (palmerha)" userId="S::palmerha@mail.uc.edu::0ec25989-dc86-4447-ac66-f59147535132" providerId="AD" clId="Web-{FD23F0FC-042A-AA27-90DA-99243722E26F}" dt="2020-11-05T03:21:33.238" v="7673" actId="20577"/>
          <ac:spMkLst>
            <pc:docMk/>
            <pc:sldMk cId="2396104906" sldId="265"/>
            <ac:spMk id="3" creationId="{09EECE21-FBAD-43CB-8C93-0CE11C2971F4}"/>
          </ac:spMkLst>
        </pc:spChg>
        <pc:spChg chg="add del mod">
          <ac:chgData name="Palmer, Heath (palmerha)" userId="S::palmerha@mail.uc.edu::0ec25989-dc86-4447-ac66-f59147535132" providerId="AD" clId="Web-{FD23F0FC-042A-AA27-90DA-99243722E26F}" dt="2020-11-04T18:21:46.452" v="2712"/>
          <ac:spMkLst>
            <pc:docMk/>
            <pc:sldMk cId="2396104906" sldId="265"/>
            <ac:spMk id="4" creationId="{97E45BC9-5E0A-4311-8959-84D549883BF1}"/>
          </ac:spMkLst>
        </pc:spChg>
        <pc:spChg chg="add mod">
          <ac:chgData name="Palmer, Heath (palmerha)" userId="S::palmerha@mail.uc.edu::0ec25989-dc86-4447-ac66-f59147535132" providerId="AD" clId="Web-{FD23F0FC-042A-AA27-90DA-99243722E26F}" dt="2020-11-04T18:22:04.124" v="2713"/>
          <ac:spMkLst>
            <pc:docMk/>
            <pc:sldMk cId="2396104906" sldId="265"/>
            <ac:spMk id="5" creationId="{FC64CADE-BD34-489F-B36A-C3A1D0ADB5C4}"/>
          </ac:spMkLst>
        </pc:spChg>
        <pc:spChg chg="add del mod">
          <ac:chgData name="Palmer, Heath (palmerha)" userId="S::palmerha@mail.uc.edu::0ec25989-dc86-4447-ac66-f59147535132" providerId="AD" clId="Web-{FD23F0FC-042A-AA27-90DA-99243722E26F}" dt="2020-11-05T03:22:32.992" v="7679"/>
          <ac:spMkLst>
            <pc:docMk/>
            <pc:sldMk cId="2396104906" sldId="265"/>
            <ac:spMk id="6" creationId="{9769C50A-A07D-4872-87F0-4513E7F28737}"/>
          </ac:spMkLst>
        </pc:spChg>
        <pc:spChg chg="add del mod">
          <ac:chgData name="Palmer, Heath (palmerha)" userId="S::palmerha@mail.uc.edu::0ec25989-dc86-4447-ac66-f59147535132" providerId="AD" clId="Web-{FD23F0FC-042A-AA27-90DA-99243722E26F}" dt="2020-11-05T02:57:09.208" v="7174"/>
          <ac:spMkLst>
            <pc:docMk/>
            <pc:sldMk cId="2396104906" sldId="265"/>
            <ac:spMk id="9" creationId="{7FC78BCB-45DE-4F88-AB77-C42BF379C316}"/>
          </ac:spMkLst>
        </pc:spChg>
        <pc:spChg chg="add del mod">
          <ac:chgData name="Palmer, Heath (palmerha)" userId="S::palmerha@mail.uc.edu::0ec25989-dc86-4447-ac66-f59147535132" providerId="AD" clId="Web-{FD23F0FC-042A-AA27-90DA-99243722E26F}" dt="2020-11-05T02:57:09.192" v="7173"/>
          <ac:spMkLst>
            <pc:docMk/>
            <pc:sldMk cId="2396104906" sldId="265"/>
            <ac:spMk id="10" creationId="{15E94BE2-D838-4F4B-A63D-52A84C797660}"/>
          </ac:spMkLst>
        </pc:spChg>
        <pc:picChg chg="add del mod">
          <ac:chgData name="Palmer, Heath (palmerha)" userId="S::palmerha@mail.uc.edu::0ec25989-dc86-4447-ac66-f59147535132" providerId="AD" clId="Web-{FD23F0FC-042A-AA27-90DA-99243722E26F}" dt="2020-11-05T03:15:13.026" v="7623"/>
          <ac:picMkLst>
            <pc:docMk/>
            <pc:sldMk cId="2396104906" sldId="265"/>
            <ac:picMk id="4" creationId="{82174CA7-E3EF-4248-AF19-EF90DAA3210B}"/>
          </ac:picMkLst>
        </pc:picChg>
        <pc:picChg chg="add del mod">
          <ac:chgData name="Palmer, Heath (palmerha)" userId="S::palmerha@mail.uc.edu::0ec25989-dc86-4447-ac66-f59147535132" providerId="AD" clId="Web-{FD23F0FC-042A-AA27-90DA-99243722E26F}" dt="2020-11-04T19:57:04.516" v="5114"/>
          <ac:picMkLst>
            <pc:docMk/>
            <pc:sldMk cId="2396104906" sldId="265"/>
            <ac:picMk id="4" creationId="{A2403F10-3953-40B3-A18C-AE1B2E21AB1A}"/>
          </ac:picMkLst>
        </pc:picChg>
        <pc:picChg chg="add del mod">
          <ac:chgData name="Palmer, Heath (palmerha)" userId="S::palmerha@mail.uc.edu::0ec25989-dc86-4447-ac66-f59147535132" providerId="AD" clId="Web-{FD23F0FC-042A-AA27-90DA-99243722E26F}" dt="2020-11-04T19:57:08.173" v="5116"/>
          <ac:picMkLst>
            <pc:docMk/>
            <pc:sldMk cId="2396104906" sldId="265"/>
            <ac:picMk id="6" creationId="{9AAD1E31-8C18-4ACB-B7E8-7BBC443D3D5E}"/>
          </ac:picMkLst>
        </pc:picChg>
        <pc:picChg chg="add del mod">
          <ac:chgData name="Palmer, Heath (palmerha)" userId="S::palmerha@mail.uc.edu::0ec25989-dc86-4447-ac66-f59147535132" providerId="AD" clId="Web-{FD23F0FC-042A-AA27-90DA-99243722E26F}" dt="2020-11-04T19:57:12.986" v="5118"/>
          <ac:picMkLst>
            <pc:docMk/>
            <pc:sldMk cId="2396104906" sldId="265"/>
            <ac:picMk id="7" creationId="{18503458-DD57-4A2D-8D83-CDCF456F05F3}"/>
          </ac:picMkLst>
        </pc:picChg>
        <pc:picChg chg="add del mod">
          <ac:chgData name="Palmer, Heath (palmerha)" userId="S::palmerha@mail.uc.edu::0ec25989-dc86-4447-ac66-f59147535132" providerId="AD" clId="Web-{FD23F0FC-042A-AA27-90DA-99243722E26F}" dt="2020-11-05T02:57:08.411" v="7170"/>
          <ac:picMkLst>
            <pc:docMk/>
            <pc:sldMk cId="2396104906" sldId="265"/>
            <ac:picMk id="8" creationId="{EC957E97-1CD9-4B10-BB4E-B4E360AD3942}"/>
          </ac:picMkLst>
        </pc:picChg>
        <pc:cxnChg chg="add del mod">
          <ac:chgData name="Palmer, Heath (palmerha)" userId="S::palmerha@mail.uc.edu::0ec25989-dc86-4447-ac66-f59147535132" providerId="AD" clId="Web-{FD23F0FC-042A-AA27-90DA-99243722E26F}" dt="2020-11-05T02:57:09.192" v="7172"/>
          <ac:cxnSpMkLst>
            <pc:docMk/>
            <pc:sldMk cId="2396104906" sldId="265"/>
            <ac:cxnSpMk id="11" creationId="{74DB23E5-CC36-43CC-BFB1-86745E56331F}"/>
          </ac:cxnSpMkLst>
        </pc:cxnChg>
        <pc:cxnChg chg="add del mod">
          <ac:chgData name="Palmer, Heath (palmerha)" userId="S::palmerha@mail.uc.edu::0ec25989-dc86-4447-ac66-f59147535132" providerId="AD" clId="Web-{FD23F0FC-042A-AA27-90DA-99243722E26F}" dt="2020-11-05T02:57:09.192" v="7171"/>
          <ac:cxnSpMkLst>
            <pc:docMk/>
            <pc:sldMk cId="2396104906" sldId="265"/>
            <ac:cxnSpMk id="12" creationId="{E42BC432-507B-4C53-ABA4-71ECC4B59870}"/>
          </ac:cxnSpMkLst>
        </pc:cxnChg>
      </pc:sldChg>
      <pc:sldChg chg="addSp delSp modSp mod modClrScheme chgLayout">
        <pc:chgData name="Palmer, Heath (palmerha)" userId="S::palmerha@mail.uc.edu::0ec25989-dc86-4447-ac66-f59147535132" providerId="AD" clId="Web-{FD23F0FC-042A-AA27-90DA-99243722E26F}" dt="2020-11-05T02:58:25.165" v="7220" actId="20577"/>
        <pc:sldMkLst>
          <pc:docMk/>
          <pc:sldMk cId="4175982286" sldId="266"/>
        </pc:sldMkLst>
        <pc:spChg chg="mod ord">
          <ac:chgData name="Palmer, Heath (palmerha)" userId="S::palmerha@mail.uc.edu::0ec25989-dc86-4447-ac66-f59147535132" providerId="AD" clId="Web-{FD23F0FC-042A-AA27-90DA-99243722E26F}" dt="2020-11-04T14:33:51.243" v="0"/>
          <ac:spMkLst>
            <pc:docMk/>
            <pc:sldMk cId="4175982286" sldId="266"/>
            <ac:spMk id="2" creationId="{4F479EBC-E885-4501-87BA-A6BA48B9B97A}"/>
          </ac:spMkLst>
        </pc:spChg>
        <pc:spChg chg="mod ord">
          <ac:chgData name="Palmer, Heath (palmerha)" userId="S::palmerha@mail.uc.edu::0ec25989-dc86-4447-ac66-f59147535132" providerId="AD" clId="Web-{FD23F0FC-042A-AA27-90DA-99243722E26F}" dt="2020-11-05T02:58:25.165" v="7220" actId="20577"/>
          <ac:spMkLst>
            <pc:docMk/>
            <pc:sldMk cId="4175982286" sldId="266"/>
            <ac:spMk id="3" creationId="{09EECE21-FBAD-43CB-8C93-0CE11C2971F4}"/>
          </ac:spMkLst>
        </pc:spChg>
        <pc:spChg chg="add del mod">
          <ac:chgData name="Palmer, Heath (palmerha)" userId="S::palmerha@mail.uc.edu::0ec25989-dc86-4447-ac66-f59147535132" providerId="AD" clId="Web-{FD23F0FC-042A-AA27-90DA-99243722E26F}" dt="2020-11-04T18:21:46.452" v="2712"/>
          <ac:spMkLst>
            <pc:docMk/>
            <pc:sldMk cId="4175982286" sldId="266"/>
            <ac:spMk id="4" creationId="{79D1A6C1-D094-46DE-B3B8-4031D09033F0}"/>
          </ac:spMkLst>
        </pc:spChg>
        <pc:spChg chg="add mod">
          <ac:chgData name="Palmer, Heath (palmerha)" userId="S::palmerha@mail.uc.edu::0ec25989-dc86-4447-ac66-f59147535132" providerId="AD" clId="Web-{FD23F0FC-042A-AA27-90DA-99243722E26F}" dt="2020-11-04T18:22:04.124" v="2713"/>
          <ac:spMkLst>
            <pc:docMk/>
            <pc:sldMk cId="4175982286" sldId="266"/>
            <ac:spMk id="5" creationId="{AE4546B2-2910-4A00-940E-0717CFCFC0A4}"/>
          </ac:spMkLst>
        </pc:spChg>
        <pc:spChg chg="add mod">
          <ac:chgData name="Palmer, Heath (palmerha)" userId="S::palmerha@mail.uc.edu::0ec25989-dc86-4447-ac66-f59147535132" providerId="AD" clId="Web-{FD23F0FC-042A-AA27-90DA-99243722E26F}" dt="2020-11-05T02:55:29.245" v="7166" actId="20577"/>
          <ac:spMkLst>
            <pc:docMk/>
            <pc:sldMk cId="4175982286" sldId="266"/>
            <ac:spMk id="6" creationId="{62BFAA32-9020-4AAD-8294-98C33BBBF907}"/>
          </ac:spMkLst>
        </pc:spChg>
        <pc:picChg chg="add del mod">
          <ac:chgData name="Palmer, Heath (palmerha)" userId="S::palmerha@mail.uc.edu::0ec25989-dc86-4447-ac66-f59147535132" providerId="AD" clId="Web-{FD23F0FC-042A-AA27-90DA-99243722E26F}" dt="2020-11-05T02:55:14.541" v="7165" actId="1076"/>
          <ac:picMkLst>
            <pc:docMk/>
            <pc:sldMk cId="4175982286" sldId="266"/>
            <ac:picMk id="4" creationId="{74E0C450-7B68-4A2A-B78B-028BC938430C}"/>
          </ac:picMkLst>
        </pc:picChg>
      </pc:sldChg>
      <pc:sldChg chg="addSp delSp modSp mod modClrScheme addCm chgLayout">
        <pc:chgData name="Palmer, Heath (palmerha)" userId="S::palmerha@mail.uc.edu::0ec25989-dc86-4447-ac66-f59147535132" providerId="AD" clId="Web-{FD23F0FC-042A-AA27-90DA-99243722E26F}" dt="2020-11-05T00:49:13.041" v="6111"/>
        <pc:sldMkLst>
          <pc:docMk/>
          <pc:sldMk cId="4071220170" sldId="267"/>
        </pc:sldMkLst>
        <pc:spChg chg="mod ord">
          <ac:chgData name="Palmer, Heath (palmerha)" userId="S::palmerha@mail.uc.edu::0ec25989-dc86-4447-ac66-f59147535132" providerId="AD" clId="Web-{FD23F0FC-042A-AA27-90DA-99243722E26F}" dt="2020-11-05T00:14:56.614" v="5697" actId="20577"/>
          <ac:spMkLst>
            <pc:docMk/>
            <pc:sldMk cId="4071220170" sldId="267"/>
            <ac:spMk id="2" creationId="{46355259-D7E4-4084-8024-9A8FA7004DE7}"/>
          </ac:spMkLst>
        </pc:spChg>
        <pc:spChg chg="mod ord">
          <ac:chgData name="Palmer, Heath (palmerha)" userId="S::palmerha@mail.uc.edu::0ec25989-dc86-4447-ac66-f59147535132" providerId="AD" clId="Web-{FD23F0FC-042A-AA27-90DA-99243722E26F}" dt="2020-11-05T00:46:53.860" v="6108" actId="20577"/>
          <ac:spMkLst>
            <pc:docMk/>
            <pc:sldMk cId="4071220170" sldId="267"/>
            <ac:spMk id="3" creationId="{F6A7AE77-701E-4F81-9B79-501B8F9597DF}"/>
          </ac:spMkLst>
        </pc:spChg>
        <pc:spChg chg="add del mod">
          <ac:chgData name="Palmer, Heath (palmerha)" userId="S::palmerha@mail.uc.edu::0ec25989-dc86-4447-ac66-f59147535132" providerId="AD" clId="Web-{FD23F0FC-042A-AA27-90DA-99243722E26F}" dt="2020-11-04T18:21:46.452" v="2712"/>
          <ac:spMkLst>
            <pc:docMk/>
            <pc:sldMk cId="4071220170" sldId="267"/>
            <ac:spMk id="4" creationId="{2E800152-7D1A-48BA-AE5F-C62E39BBD8B7}"/>
          </ac:spMkLst>
        </pc:spChg>
        <pc:spChg chg="add mod">
          <ac:chgData name="Palmer, Heath (palmerha)" userId="S::palmerha@mail.uc.edu::0ec25989-dc86-4447-ac66-f59147535132" providerId="AD" clId="Web-{FD23F0FC-042A-AA27-90DA-99243722E26F}" dt="2020-11-04T18:22:04.124" v="2713"/>
          <ac:spMkLst>
            <pc:docMk/>
            <pc:sldMk cId="4071220170" sldId="267"/>
            <ac:spMk id="5" creationId="{3CA90D03-64E7-4F80-861C-9F752207ED2D}"/>
          </ac:spMkLst>
        </pc:spChg>
      </pc:sldChg>
      <pc:sldChg chg="addSp delSp modSp mod modClrScheme addCm chgLayout">
        <pc:chgData name="Palmer, Heath (palmerha)" userId="S::palmerha@mail.uc.edu::0ec25989-dc86-4447-ac66-f59147535132" providerId="AD" clId="Web-{FD23F0FC-042A-AA27-90DA-99243722E26F}" dt="2020-11-05T03:08:18.953" v="7224"/>
        <pc:sldMkLst>
          <pc:docMk/>
          <pc:sldMk cId="1338216508" sldId="268"/>
        </pc:sldMkLst>
        <pc:spChg chg="mod ord">
          <ac:chgData name="Palmer, Heath (palmerha)" userId="S::palmerha@mail.uc.edu::0ec25989-dc86-4447-ac66-f59147535132" providerId="AD" clId="Web-{FD23F0FC-042A-AA27-90DA-99243722E26F}" dt="2020-11-05T00:14:49.566" v="5688" actId="20577"/>
          <ac:spMkLst>
            <pc:docMk/>
            <pc:sldMk cId="1338216508" sldId="268"/>
            <ac:spMk id="2" creationId="{46355259-D7E4-4084-8024-9A8FA7004DE7}"/>
          </ac:spMkLst>
        </pc:spChg>
        <pc:spChg chg="mod ord">
          <ac:chgData name="Palmer, Heath (palmerha)" userId="S::palmerha@mail.uc.edu::0ec25989-dc86-4447-ac66-f59147535132" providerId="AD" clId="Web-{FD23F0FC-042A-AA27-90DA-99243722E26F}" dt="2020-11-05T00:51:47.645" v="6156" actId="20577"/>
          <ac:spMkLst>
            <pc:docMk/>
            <pc:sldMk cId="1338216508" sldId="268"/>
            <ac:spMk id="3" creationId="{F6A7AE77-701E-4F81-9B79-501B8F9597DF}"/>
          </ac:spMkLst>
        </pc:spChg>
        <pc:spChg chg="add del mod">
          <ac:chgData name="Palmer, Heath (palmerha)" userId="S::palmerha@mail.uc.edu::0ec25989-dc86-4447-ac66-f59147535132" providerId="AD" clId="Web-{FD23F0FC-042A-AA27-90DA-99243722E26F}" dt="2020-11-04T18:21:46.452" v="2712"/>
          <ac:spMkLst>
            <pc:docMk/>
            <pc:sldMk cId="1338216508" sldId="268"/>
            <ac:spMk id="4" creationId="{8C2AF4B1-3666-4A71-BDF9-ADB8CCCDCC96}"/>
          </ac:spMkLst>
        </pc:spChg>
        <pc:spChg chg="add mod">
          <ac:chgData name="Palmer, Heath (palmerha)" userId="S::palmerha@mail.uc.edu::0ec25989-dc86-4447-ac66-f59147535132" providerId="AD" clId="Web-{FD23F0FC-042A-AA27-90DA-99243722E26F}" dt="2020-11-04T18:22:04.124" v="2713"/>
          <ac:spMkLst>
            <pc:docMk/>
            <pc:sldMk cId="1338216508" sldId="268"/>
            <ac:spMk id="5" creationId="{C46EC7D9-114A-4E74-8CCB-09B1B4EC5207}"/>
          </ac:spMkLst>
        </pc:spChg>
      </pc:sldChg>
      <pc:sldChg chg="addSp delSp modSp mod modClrScheme addCm chgLayout">
        <pc:chgData name="Palmer, Heath (palmerha)" userId="S::palmerha@mail.uc.edu::0ec25989-dc86-4447-ac66-f59147535132" providerId="AD" clId="Web-{FD23F0FC-042A-AA27-90DA-99243722E26F}" dt="2020-11-05T03:08:26.250" v="7225"/>
        <pc:sldMkLst>
          <pc:docMk/>
          <pc:sldMk cId="2592412430" sldId="269"/>
        </pc:sldMkLst>
        <pc:spChg chg="mod ord">
          <ac:chgData name="Palmer, Heath (palmerha)" userId="S::palmerha@mail.uc.edu::0ec25989-dc86-4447-ac66-f59147535132" providerId="AD" clId="Web-{FD23F0FC-042A-AA27-90DA-99243722E26F}" dt="2020-11-05T00:15:03.817" v="5718" actId="20577"/>
          <ac:spMkLst>
            <pc:docMk/>
            <pc:sldMk cId="2592412430" sldId="269"/>
            <ac:spMk id="2" creationId="{46355259-D7E4-4084-8024-9A8FA7004DE7}"/>
          </ac:spMkLst>
        </pc:spChg>
        <pc:spChg chg="mod ord">
          <ac:chgData name="Palmer, Heath (palmerha)" userId="S::palmerha@mail.uc.edu::0ec25989-dc86-4447-ac66-f59147535132" providerId="AD" clId="Web-{FD23F0FC-042A-AA27-90DA-99243722E26F}" dt="2020-11-05T00:55:02.844" v="6219" actId="20577"/>
          <ac:spMkLst>
            <pc:docMk/>
            <pc:sldMk cId="2592412430" sldId="269"/>
            <ac:spMk id="3" creationId="{F6A7AE77-701E-4F81-9B79-501B8F9597DF}"/>
          </ac:spMkLst>
        </pc:spChg>
        <pc:spChg chg="add del mod">
          <ac:chgData name="Palmer, Heath (palmerha)" userId="S::palmerha@mail.uc.edu::0ec25989-dc86-4447-ac66-f59147535132" providerId="AD" clId="Web-{FD23F0FC-042A-AA27-90DA-99243722E26F}" dt="2020-11-04T18:21:46.452" v="2712"/>
          <ac:spMkLst>
            <pc:docMk/>
            <pc:sldMk cId="2592412430" sldId="269"/>
            <ac:spMk id="4" creationId="{BE7B0120-47A2-4F38-B93F-9129D0BAD539}"/>
          </ac:spMkLst>
        </pc:spChg>
        <pc:spChg chg="add mod">
          <ac:chgData name="Palmer, Heath (palmerha)" userId="S::palmerha@mail.uc.edu::0ec25989-dc86-4447-ac66-f59147535132" providerId="AD" clId="Web-{FD23F0FC-042A-AA27-90DA-99243722E26F}" dt="2020-11-04T18:22:04.124" v="2713"/>
          <ac:spMkLst>
            <pc:docMk/>
            <pc:sldMk cId="2592412430" sldId="269"/>
            <ac:spMk id="5" creationId="{8C4541EB-58D4-46B3-BC5F-AD8B2BE29844}"/>
          </ac:spMkLst>
        </pc:spChg>
      </pc:sldChg>
      <pc:sldChg chg="addSp delSp modSp mod modClrScheme addCm chgLayout">
        <pc:chgData name="Palmer, Heath (palmerha)" userId="S::palmerha@mail.uc.edu::0ec25989-dc86-4447-ac66-f59147535132" providerId="AD" clId="Web-{FD23F0FC-042A-AA27-90DA-99243722E26F}" dt="2020-11-05T03:08:33.595" v="7226"/>
        <pc:sldMkLst>
          <pc:docMk/>
          <pc:sldMk cId="3527343456" sldId="270"/>
        </pc:sldMkLst>
        <pc:spChg chg="mod ord">
          <ac:chgData name="Palmer, Heath (palmerha)" userId="S::palmerha@mail.uc.edu::0ec25989-dc86-4447-ac66-f59147535132" providerId="AD" clId="Web-{FD23F0FC-042A-AA27-90DA-99243722E26F}" dt="2020-11-05T00:15:16.474" v="5739" actId="20577"/>
          <ac:spMkLst>
            <pc:docMk/>
            <pc:sldMk cId="3527343456" sldId="270"/>
            <ac:spMk id="2" creationId="{46355259-D7E4-4084-8024-9A8FA7004DE7}"/>
          </ac:spMkLst>
        </pc:spChg>
        <pc:spChg chg="mod ord">
          <ac:chgData name="Palmer, Heath (palmerha)" userId="S::palmerha@mail.uc.edu::0ec25989-dc86-4447-ac66-f59147535132" providerId="AD" clId="Web-{FD23F0FC-042A-AA27-90DA-99243722E26F}" dt="2020-11-05T00:56:24.318" v="6250" actId="20577"/>
          <ac:spMkLst>
            <pc:docMk/>
            <pc:sldMk cId="3527343456" sldId="270"/>
            <ac:spMk id="3" creationId="{F6A7AE77-701E-4F81-9B79-501B8F9597DF}"/>
          </ac:spMkLst>
        </pc:spChg>
        <pc:spChg chg="add del mod">
          <ac:chgData name="Palmer, Heath (palmerha)" userId="S::palmerha@mail.uc.edu::0ec25989-dc86-4447-ac66-f59147535132" providerId="AD" clId="Web-{FD23F0FC-042A-AA27-90DA-99243722E26F}" dt="2020-11-04T18:21:46.452" v="2712"/>
          <ac:spMkLst>
            <pc:docMk/>
            <pc:sldMk cId="3527343456" sldId="270"/>
            <ac:spMk id="4" creationId="{ACFBADDC-755C-4404-8420-DECC27FA81EF}"/>
          </ac:spMkLst>
        </pc:spChg>
        <pc:spChg chg="add mod">
          <ac:chgData name="Palmer, Heath (palmerha)" userId="S::palmerha@mail.uc.edu::0ec25989-dc86-4447-ac66-f59147535132" providerId="AD" clId="Web-{FD23F0FC-042A-AA27-90DA-99243722E26F}" dt="2020-11-04T18:22:04.124" v="2713"/>
          <ac:spMkLst>
            <pc:docMk/>
            <pc:sldMk cId="3527343456" sldId="270"/>
            <ac:spMk id="5" creationId="{5FF34E5A-E1B5-4DB5-B0BA-CDDA092ED47B}"/>
          </ac:spMkLst>
        </pc:spChg>
        <pc:spChg chg="add">
          <ac:chgData name="Palmer, Heath (palmerha)" userId="S::palmerha@mail.uc.edu::0ec25989-dc86-4447-ac66-f59147535132" providerId="AD" clId="Web-{FD23F0FC-042A-AA27-90DA-99243722E26F}" dt="2020-11-05T00:55:44.238" v="6223"/>
          <ac:spMkLst>
            <pc:docMk/>
            <pc:sldMk cId="3527343456" sldId="270"/>
            <ac:spMk id="8" creationId="{3FBFD27F-17F7-47F3-843D-3470CC939AC2}"/>
          </ac:spMkLst>
        </pc:spChg>
        <pc:spChg chg="add">
          <ac:chgData name="Palmer, Heath (palmerha)" userId="S::palmerha@mail.uc.edu::0ec25989-dc86-4447-ac66-f59147535132" providerId="AD" clId="Web-{FD23F0FC-042A-AA27-90DA-99243722E26F}" dt="2020-11-05T00:55:44.238" v="6224"/>
          <ac:spMkLst>
            <pc:docMk/>
            <pc:sldMk cId="3527343456" sldId="270"/>
            <ac:spMk id="10" creationId="{A91C657F-9E83-4025-8622-B3363CEF4DFE}"/>
          </ac:spMkLst>
        </pc:spChg>
        <pc:picChg chg="add">
          <ac:chgData name="Palmer, Heath (palmerha)" userId="S::palmerha@mail.uc.edu::0ec25989-dc86-4447-ac66-f59147535132" providerId="AD" clId="Web-{FD23F0FC-042A-AA27-90DA-99243722E26F}" dt="2020-11-05T00:55:44.222" v="6222"/>
          <ac:picMkLst>
            <pc:docMk/>
            <pc:sldMk cId="3527343456" sldId="270"/>
            <ac:picMk id="4" creationId="{A29E2E7D-FB56-4FC7-AE58-D7680A77E2C8}"/>
          </ac:picMkLst>
        </pc:picChg>
        <pc:cxnChg chg="add">
          <ac:chgData name="Palmer, Heath (palmerha)" userId="S::palmerha@mail.uc.edu::0ec25989-dc86-4447-ac66-f59147535132" providerId="AD" clId="Web-{FD23F0FC-042A-AA27-90DA-99243722E26F}" dt="2020-11-05T00:55:44.253" v="6225"/>
          <ac:cxnSpMkLst>
            <pc:docMk/>
            <pc:sldMk cId="3527343456" sldId="270"/>
            <ac:cxnSpMk id="12" creationId="{E862E903-2B50-421E-8F90-38A6E1D39170}"/>
          </ac:cxnSpMkLst>
        </pc:cxnChg>
        <pc:cxnChg chg="add">
          <ac:chgData name="Palmer, Heath (palmerha)" userId="S::palmerha@mail.uc.edu::0ec25989-dc86-4447-ac66-f59147535132" providerId="AD" clId="Web-{FD23F0FC-042A-AA27-90DA-99243722E26F}" dt="2020-11-05T00:55:44.253" v="6226"/>
          <ac:cxnSpMkLst>
            <pc:docMk/>
            <pc:sldMk cId="3527343456" sldId="270"/>
            <ac:cxnSpMk id="14" creationId="{56FBABF0-03EC-461B-A616-970237077418}"/>
          </ac:cxnSpMkLst>
        </pc:cxnChg>
      </pc:sldChg>
      <pc:sldChg chg="addSp delSp modSp mod modClrScheme addCm chgLayout">
        <pc:chgData name="Palmer, Heath (palmerha)" userId="S::palmerha@mail.uc.edu::0ec25989-dc86-4447-ac66-f59147535132" providerId="AD" clId="Web-{FD23F0FC-042A-AA27-90DA-99243722E26F}" dt="2020-11-05T03:08:45.111" v="7227"/>
        <pc:sldMkLst>
          <pc:docMk/>
          <pc:sldMk cId="1853245221" sldId="271"/>
        </pc:sldMkLst>
        <pc:spChg chg="mod ord">
          <ac:chgData name="Palmer, Heath (palmerha)" userId="S::palmerha@mail.uc.edu::0ec25989-dc86-4447-ac66-f59147535132" providerId="AD" clId="Web-{FD23F0FC-042A-AA27-90DA-99243722E26F}" dt="2020-11-04T14:33:51.243" v="0"/>
          <ac:spMkLst>
            <pc:docMk/>
            <pc:sldMk cId="1853245221" sldId="271"/>
            <ac:spMk id="2" creationId="{25958826-8C9C-4588-9A1C-27ECC4D404D9}"/>
          </ac:spMkLst>
        </pc:spChg>
        <pc:spChg chg="mod ord">
          <ac:chgData name="Palmer, Heath (palmerha)" userId="S::palmerha@mail.uc.edu::0ec25989-dc86-4447-ac66-f59147535132" providerId="AD" clId="Web-{FD23F0FC-042A-AA27-90DA-99243722E26F}" dt="2020-11-05T00:59:25.674" v="6366" actId="20577"/>
          <ac:spMkLst>
            <pc:docMk/>
            <pc:sldMk cId="1853245221" sldId="271"/>
            <ac:spMk id="3" creationId="{1B10DFCB-B9AE-4C16-8D1E-9052FB1A750E}"/>
          </ac:spMkLst>
        </pc:spChg>
        <pc:spChg chg="add del mod">
          <ac:chgData name="Palmer, Heath (palmerha)" userId="S::palmerha@mail.uc.edu::0ec25989-dc86-4447-ac66-f59147535132" providerId="AD" clId="Web-{FD23F0FC-042A-AA27-90DA-99243722E26F}" dt="2020-11-04T18:21:46.452" v="2712"/>
          <ac:spMkLst>
            <pc:docMk/>
            <pc:sldMk cId="1853245221" sldId="271"/>
            <ac:spMk id="4" creationId="{DA178DFA-3FAB-47CC-B91A-0293AADEDDBC}"/>
          </ac:spMkLst>
        </pc:spChg>
        <pc:spChg chg="add mod">
          <ac:chgData name="Palmer, Heath (palmerha)" userId="S::palmerha@mail.uc.edu::0ec25989-dc86-4447-ac66-f59147535132" providerId="AD" clId="Web-{FD23F0FC-042A-AA27-90DA-99243722E26F}" dt="2020-11-04T18:22:04.124" v="2713"/>
          <ac:spMkLst>
            <pc:docMk/>
            <pc:sldMk cId="1853245221" sldId="271"/>
            <ac:spMk id="5" creationId="{1E5DA45F-5DFC-483D-9681-588FD30F3779}"/>
          </ac:spMkLst>
        </pc:spChg>
      </pc:sldChg>
      <pc:sldChg chg="addSp delSp modSp mod modClrScheme addCm chgLayout">
        <pc:chgData name="Palmer, Heath (palmerha)" userId="S::palmerha@mail.uc.edu::0ec25989-dc86-4447-ac66-f59147535132" providerId="AD" clId="Web-{FD23F0FC-042A-AA27-90DA-99243722E26F}" dt="2020-11-05T01:01:50.370" v="6500" actId="20577"/>
        <pc:sldMkLst>
          <pc:docMk/>
          <pc:sldMk cId="1003062684" sldId="272"/>
        </pc:sldMkLst>
        <pc:spChg chg="mod ord">
          <ac:chgData name="Palmer, Heath (palmerha)" userId="S::palmerha@mail.uc.edu::0ec25989-dc86-4447-ac66-f59147535132" providerId="AD" clId="Web-{FD23F0FC-042A-AA27-90DA-99243722E26F}" dt="2020-11-04T14:33:51.243" v="0"/>
          <ac:spMkLst>
            <pc:docMk/>
            <pc:sldMk cId="1003062684" sldId="272"/>
            <ac:spMk id="2" creationId="{25958826-8C9C-4588-9A1C-27ECC4D404D9}"/>
          </ac:spMkLst>
        </pc:spChg>
        <pc:spChg chg="mod ord">
          <ac:chgData name="Palmer, Heath (palmerha)" userId="S::palmerha@mail.uc.edu::0ec25989-dc86-4447-ac66-f59147535132" providerId="AD" clId="Web-{FD23F0FC-042A-AA27-90DA-99243722E26F}" dt="2020-11-05T01:01:50.370" v="6500" actId="20577"/>
          <ac:spMkLst>
            <pc:docMk/>
            <pc:sldMk cId="1003062684" sldId="272"/>
            <ac:spMk id="3" creationId="{1B10DFCB-B9AE-4C16-8D1E-9052FB1A750E}"/>
          </ac:spMkLst>
        </pc:spChg>
        <pc:spChg chg="add del mod">
          <ac:chgData name="Palmer, Heath (palmerha)" userId="S::palmerha@mail.uc.edu::0ec25989-dc86-4447-ac66-f59147535132" providerId="AD" clId="Web-{FD23F0FC-042A-AA27-90DA-99243722E26F}" dt="2020-11-04T18:21:46.452" v="2712"/>
          <ac:spMkLst>
            <pc:docMk/>
            <pc:sldMk cId="1003062684" sldId="272"/>
            <ac:spMk id="4" creationId="{4647BBAD-0BD8-4786-8051-7072C34AFFD9}"/>
          </ac:spMkLst>
        </pc:spChg>
        <pc:spChg chg="add mod">
          <ac:chgData name="Palmer, Heath (palmerha)" userId="S::palmerha@mail.uc.edu::0ec25989-dc86-4447-ac66-f59147535132" providerId="AD" clId="Web-{FD23F0FC-042A-AA27-90DA-99243722E26F}" dt="2020-11-04T18:22:04.124" v="2713"/>
          <ac:spMkLst>
            <pc:docMk/>
            <pc:sldMk cId="1003062684" sldId="272"/>
            <ac:spMk id="5" creationId="{FF98B7F4-96BF-498C-81E7-EFAD2AEB9400}"/>
          </ac:spMkLst>
        </pc:spChg>
      </pc:sldChg>
      <pc:sldChg chg="addSp delSp modSp del mod ord modClrScheme chgLayout">
        <pc:chgData name="Palmer, Heath (palmerha)" userId="S::palmerha@mail.uc.edu::0ec25989-dc86-4447-ac66-f59147535132" providerId="AD" clId="Web-{FD23F0FC-042A-AA27-90DA-99243722E26F}" dt="2020-11-04T18:24:46.376" v="2761"/>
        <pc:sldMkLst>
          <pc:docMk/>
          <pc:sldMk cId="907254713" sldId="273"/>
        </pc:sldMkLst>
        <pc:spChg chg="mod ord">
          <ac:chgData name="Palmer, Heath (palmerha)" userId="S::palmerha@mail.uc.edu::0ec25989-dc86-4447-ac66-f59147535132" providerId="AD" clId="Web-{FD23F0FC-042A-AA27-90DA-99243722E26F}" dt="2020-11-04T14:33:51.243" v="0"/>
          <ac:spMkLst>
            <pc:docMk/>
            <pc:sldMk cId="907254713" sldId="273"/>
            <ac:spMk id="2" creationId="{196A424B-FB94-4A3C-A421-A2242BE85DF1}"/>
          </ac:spMkLst>
        </pc:spChg>
        <pc:spChg chg="mod ord">
          <ac:chgData name="Palmer, Heath (palmerha)" userId="S::palmerha@mail.uc.edu::0ec25989-dc86-4447-ac66-f59147535132" providerId="AD" clId="Web-{FD23F0FC-042A-AA27-90DA-99243722E26F}" dt="2020-11-04T18:23:08.828" v="2729" actId="20577"/>
          <ac:spMkLst>
            <pc:docMk/>
            <pc:sldMk cId="907254713" sldId="273"/>
            <ac:spMk id="3" creationId="{E175EF40-3511-4DE2-8AC8-3BA1E13EE81B}"/>
          </ac:spMkLst>
        </pc:spChg>
        <pc:spChg chg="add del mod">
          <ac:chgData name="Palmer, Heath (palmerha)" userId="S::palmerha@mail.uc.edu::0ec25989-dc86-4447-ac66-f59147535132" providerId="AD" clId="Web-{FD23F0FC-042A-AA27-90DA-99243722E26F}" dt="2020-11-04T18:21:46.452" v="2712"/>
          <ac:spMkLst>
            <pc:docMk/>
            <pc:sldMk cId="907254713" sldId="273"/>
            <ac:spMk id="4" creationId="{8436A11F-9F00-4D1E-B1F8-3DB7E81C992A}"/>
          </ac:spMkLst>
        </pc:spChg>
        <pc:spChg chg="add mod">
          <ac:chgData name="Palmer, Heath (palmerha)" userId="S::palmerha@mail.uc.edu::0ec25989-dc86-4447-ac66-f59147535132" providerId="AD" clId="Web-{FD23F0FC-042A-AA27-90DA-99243722E26F}" dt="2020-11-04T18:22:04.124" v="2713"/>
          <ac:spMkLst>
            <pc:docMk/>
            <pc:sldMk cId="907254713" sldId="273"/>
            <ac:spMk id="5" creationId="{9AAE2B52-434A-43F6-B7E7-CDD4A47AB2E7}"/>
          </ac:spMkLst>
        </pc:spChg>
      </pc:sldChg>
      <pc:sldChg chg="addSp delSp modSp add replId">
        <pc:chgData name="Palmer, Heath (palmerha)" userId="S::palmerha@mail.uc.edu::0ec25989-dc86-4447-ac66-f59147535132" providerId="AD" clId="Web-{FD23F0FC-042A-AA27-90DA-99243722E26F}" dt="2020-11-05T03:04:58.065" v="7223"/>
        <pc:sldMkLst>
          <pc:docMk/>
          <pc:sldMk cId="3518183102" sldId="274"/>
        </pc:sldMkLst>
        <pc:spChg chg="add del mod">
          <ac:chgData name="Palmer, Heath (palmerha)" userId="S::palmerha@mail.uc.edu::0ec25989-dc86-4447-ac66-f59147535132" providerId="AD" clId="Web-{FD23F0FC-042A-AA27-90DA-99243722E26F}" dt="2020-11-04T15:09:35.076" v="100"/>
          <ac:spMkLst>
            <pc:docMk/>
            <pc:sldMk cId="3518183102" sldId="274"/>
            <ac:spMk id="3" creationId="{10DC3F67-413E-4557-B167-2FBC4859D29E}"/>
          </ac:spMkLst>
        </pc:spChg>
        <pc:spChg chg="add del mod">
          <ac:chgData name="Palmer, Heath (palmerha)" userId="S::palmerha@mail.uc.edu::0ec25989-dc86-4447-ac66-f59147535132" providerId="AD" clId="Web-{FD23F0FC-042A-AA27-90DA-99243722E26F}" dt="2020-11-04T18:21:46.452" v="2712"/>
          <ac:spMkLst>
            <pc:docMk/>
            <pc:sldMk cId="3518183102" sldId="274"/>
            <ac:spMk id="3" creationId="{60B76C5A-CC1C-46B1-B993-0D3D1974F31A}"/>
          </ac:spMkLst>
        </pc:spChg>
        <pc:spChg chg="add mod">
          <ac:chgData name="Palmer, Heath (palmerha)" userId="S::palmerha@mail.uc.edu::0ec25989-dc86-4447-ac66-f59147535132" providerId="AD" clId="Web-{FD23F0FC-042A-AA27-90DA-99243722E26F}" dt="2020-11-04T18:22:04.124" v="2713"/>
          <ac:spMkLst>
            <pc:docMk/>
            <pc:sldMk cId="3518183102" sldId="274"/>
            <ac:spMk id="4" creationId="{A76FD8F7-519C-461B-9982-6BE9E3EACC9B}"/>
          </ac:spMkLst>
        </pc:spChg>
        <pc:spChg chg="add del mod">
          <ac:chgData name="Palmer, Heath (palmerha)" userId="S::palmerha@mail.uc.edu::0ec25989-dc86-4447-ac66-f59147535132" providerId="AD" clId="Web-{FD23F0FC-042A-AA27-90DA-99243722E26F}" dt="2020-11-05T03:04:58.065" v="7223"/>
          <ac:spMkLst>
            <pc:docMk/>
            <pc:sldMk cId="3518183102" sldId="274"/>
            <ac:spMk id="5" creationId="{0EAA5AA8-90EA-421D-BFC0-56661C279E8A}"/>
          </ac:spMkLst>
        </pc:spChg>
        <pc:picChg chg="del">
          <ac:chgData name="Palmer, Heath (palmerha)" userId="S::palmerha@mail.uc.edu::0ec25989-dc86-4447-ac66-f59147535132" providerId="AD" clId="Web-{FD23F0FC-042A-AA27-90DA-99243722E26F}" dt="2020-11-04T15:08:55.091" v="85"/>
          <ac:picMkLst>
            <pc:docMk/>
            <pc:sldMk cId="3518183102" sldId="274"/>
            <ac:picMk id="4" creationId="{8A8202A2-6118-49D5-B7E1-2D971D7DD139}"/>
          </ac:picMkLst>
        </pc:picChg>
        <pc:picChg chg="add del mod ord">
          <ac:chgData name="Palmer, Heath (palmerha)" userId="S::palmerha@mail.uc.edu::0ec25989-dc86-4447-ac66-f59147535132" providerId="AD" clId="Web-{FD23F0FC-042A-AA27-90DA-99243722E26F}" dt="2020-11-04T15:08:19.794" v="67"/>
          <ac:picMkLst>
            <pc:docMk/>
            <pc:sldMk cId="3518183102" sldId="274"/>
            <ac:picMk id="5" creationId="{1A05FAC6-E12F-4010-8930-C69B2B0B453E}"/>
          </ac:picMkLst>
        </pc:picChg>
        <pc:picChg chg="add del mod">
          <ac:chgData name="Palmer, Heath (palmerha)" userId="S::palmerha@mail.uc.edu::0ec25989-dc86-4447-ac66-f59147535132" providerId="AD" clId="Web-{FD23F0FC-042A-AA27-90DA-99243722E26F}" dt="2020-11-04T15:09:40.138" v="101"/>
          <ac:picMkLst>
            <pc:docMk/>
            <pc:sldMk cId="3518183102" sldId="274"/>
            <ac:picMk id="6" creationId="{019A9E99-1D1B-43F9-8A44-CAB8D95DBAB0}"/>
          </ac:picMkLst>
        </pc:picChg>
        <pc:picChg chg="add mod ord">
          <ac:chgData name="Palmer, Heath (palmerha)" userId="S::palmerha@mail.uc.edu::0ec25989-dc86-4447-ac66-f59147535132" providerId="AD" clId="Web-{FD23F0FC-042A-AA27-90DA-99243722E26F}" dt="2020-11-05T03:04:58.065" v="7223"/>
          <ac:picMkLst>
            <pc:docMk/>
            <pc:sldMk cId="3518183102" sldId="274"/>
            <ac:picMk id="6" creationId="{B05D5CA4-6B7D-44EA-8616-3E7FC333C60C}"/>
          </ac:picMkLst>
        </pc:picChg>
        <pc:picChg chg="add del mod ord">
          <ac:chgData name="Palmer, Heath (palmerha)" userId="S::palmerha@mail.uc.edu::0ec25989-dc86-4447-ac66-f59147535132" providerId="AD" clId="Web-{FD23F0FC-042A-AA27-90DA-99243722E26F}" dt="2020-11-05T02:36:25.892" v="6984"/>
          <ac:picMkLst>
            <pc:docMk/>
            <pc:sldMk cId="3518183102" sldId="274"/>
            <ac:picMk id="7" creationId="{CF7A0C32-D7F0-4DDE-A473-66FC94025345}"/>
          </ac:picMkLst>
        </pc:picChg>
      </pc:sldChg>
      <pc:sldChg chg="addSp delSp modSp add replId">
        <pc:chgData name="Palmer, Heath (palmerha)" userId="S::palmerha@mail.uc.edu::0ec25989-dc86-4447-ac66-f59147535132" providerId="AD" clId="Web-{FD23F0FC-042A-AA27-90DA-99243722E26F}" dt="2020-11-05T02:17:37.711" v="6636" actId="20577"/>
        <pc:sldMkLst>
          <pc:docMk/>
          <pc:sldMk cId="3261998374" sldId="275"/>
        </pc:sldMkLst>
        <pc:spChg chg="mod">
          <ac:chgData name="Palmer, Heath (palmerha)" userId="S::palmerha@mail.uc.edu::0ec25989-dc86-4447-ac66-f59147535132" providerId="AD" clId="Web-{FD23F0FC-042A-AA27-90DA-99243722E26F}" dt="2020-11-05T00:22:12.172" v="5833" actId="20577"/>
          <ac:spMkLst>
            <pc:docMk/>
            <pc:sldMk cId="3261998374" sldId="275"/>
            <ac:spMk id="2" creationId="{196A424B-FB94-4A3C-A421-A2242BE85DF1}"/>
          </ac:spMkLst>
        </pc:spChg>
        <pc:spChg chg="mod">
          <ac:chgData name="Palmer, Heath (palmerha)" userId="S::palmerha@mail.uc.edu::0ec25989-dc86-4447-ac66-f59147535132" providerId="AD" clId="Web-{FD23F0FC-042A-AA27-90DA-99243722E26F}" dt="2020-11-05T02:17:37.711" v="6636" actId="20577"/>
          <ac:spMkLst>
            <pc:docMk/>
            <pc:sldMk cId="3261998374" sldId="275"/>
            <ac:spMk id="3" creationId="{E175EF40-3511-4DE2-8AC8-3BA1E13EE81B}"/>
          </ac:spMkLst>
        </pc:spChg>
        <pc:spChg chg="add del mod">
          <ac:chgData name="Palmer, Heath (palmerha)" userId="S::palmerha@mail.uc.edu::0ec25989-dc86-4447-ac66-f59147535132" providerId="AD" clId="Web-{FD23F0FC-042A-AA27-90DA-99243722E26F}" dt="2020-11-04T18:21:46.452" v="2712"/>
          <ac:spMkLst>
            <pc:docMk/>
            <pc:sldMk cId="3261998374" sldId="275"/>
            <ac:spMk id="4" creationId="{881C6CDC-9A05-4369-B757-325CD1400334}"/>
          </ac:spMkLst>
        </pc:spChg>
        <pc:spChg chg="add mod">
          <ac:chgData name="Palmer, Heath (palmerha)" userId="S::palmerha@mail.uc.edu::0ec25989-dc86-4447-ac66-f59147535132" providerId="AD" clId="Web-{FD23F0FC-042A-AA27-90DA-99243722E26F}" dt="2020-11-04T18:22:04.124" v="2713"/>
          <ac:spMkLst>
            <pc:docMk/>
            <pc:sldMk cId="3261998374" sldId="275"/>
            <ac:spMk id="5" creationId="{CBB8204A-2972-4928-AF2D-6FB4D04E2788}"/>
          </ac:spMkLst>
        </pc:spChg>
      </pc:sldChg>
      <pc:sldChg chg="addSp delSp modSp add replId">
        <pc:chgData name="Palmer, Heath (palmerha)" userId="S::palmerha@mail.uc.edu::0ec25989-dc86-4447-ac66-f59147535132" providerId="AD" clId="Web-{FD23F0FC-042A-AA27-90DA-99243722E26F}" dt="2020-11-05T02:30:47.870" v="6964" actId="20577"/>
        <pc:sldMkLst>
          <pc:docMk/>
          <pc:sldMk cId="4001307536" sldId="276"/>
        </pc:sldMkLst>
        <pc:spChg chg="mod">
          <ac:chgData name="Palmer, Heath (palmerha)" userId="S::palmerha@mail.uc.edu::0ec25989-dc86-4447-ac66-f59147535132" providerId="AD" clId="Web-{FD23F0FC-042A-AA27-90DA-99243722E26F}" dt="2020-11-05T00:22:28.798" v="5857" actId="20577"/>
          <ac:spMkLst>
            <pc:docMk/>
            <pc:sldMk cId="4001307536" sldId="276"/>
            <ac:spMk id="2" creationId="{196A424B-FB94-4A3C-A421-A2242BE85DF1}"/>
          </ac:spMkLst>
        </pc:spChg>
        <pc:spChg chg="mod">
          <ac:chgData name="Palmer, Heath (palmerha)" userId="S::palmerha@mail.uc.edu::0ec25989-dc86-4447-ac66-f59147535132" providerId="AD" clId="Web-{FD23F0FC-042A-AA27-90DA-99243722E26F}" dt="2020-11-05T02:30:47.870" v="6964" actId="20577"/>
          <ac:spMkLst>
            <pc:docMk/>
            <pc:sldMk cId="4001307536" sldId="276"/>
            <ac:spMk id="3" creationId="{E175EF40-3511-4DE2-8AC8-3BA1E13EE81B}"/>
          </ac:spMkLst>
        </pc:spChg>
        <pc:spChg chg="add del mod">
          <ac:chgData name="Palmer, Heath (palmerha)" userId="S::palmerha@mail.uc.edu::0ec25989-dc86-4447-ac66-f59147535132" providerId="AD" clId="Web-{FD23F0FC-042A-AA27-90DA-99243722E26F}" dt="2020-11-04T18:21:46.452" v="2712"/>
          <ac:spMkLst>
            <pc:docMk/>
            <pc:sldMk cId="4001307536" sldId="276"/>
            <ac:spMk id="4" creationId="{C15F2AF5-2977-4D4A-934A-C4A88EA9E027}"/>
          </ac:spMkLst>
        </pc:spChg>
        <pc:spChg chg="add mod">
          <ac:chgData name="Palmer, Heath (palmerha)" userId="S::palmerha@mail.uc.edu::0ec25989-dc86-4447-ac66-f59147535132" providerId="AD" clId="Web-{FD23F0FC-042A-AA27-90DA-99243722E26F}" dt="2020-11-04T18:22:04.124" v="2713"/>
          <ac:spMkLst>
            <pc:docMk/>
            <pc:sldMk cId="4001307536" sldId="276"/>
            <ac:spMk id="5" creationId="{95835DDB-60BC-4D96-8BCA-DF84E3F2B116}"/>
          </ac:spMkLst>
        </pc:spChg>
      </pc:sldChg>
      <pc:sldChg chg="addSp delSp modSp add del mod ord replId setBg">
        <pc:chgData name="Palmer, Heath (palmerha)" userId="S::palmerha@mail.uc.edu::0ec25989-dc86-4447-ac66-f59147535132" providerId="AD" clId="Web-{FD23F0FC-042A-AA27-90DA-99243722E26F}" dt="2020-11-05T02:17:41.336" v="6639" actId="20577"/>
        <pc:sldMkLst>
          <pc:docMk/>
          <pc:sldMk cId="2314911649" sldId="277"/>
        </pc:sldMkLst>
        <pc:spChg chg="mod">
          <ac:chgData name="Palmer, Heath (palmerha)" userId="S::palmerha@mail.uc.edu::0ec25989-dc86-4447-ac66-f59147535132" providerId="AD" clId="Web-{FD23F0FC-042A-AA27-90DA-99243722E26F}" dt="2020-11-05T00:22:19.860" v="5846" actId="20577"/>
          <ac:spMkLst>
            <pc:docMk/>
            <pc:sldMk cId="2314911649" sldId="277"/>
            <ac:spMk id="2" creationId="{196A424B-FB94-4A3C-A421-A2242BE85DF1}"/>
          </ac:spMkLst>
        </pc:spChg>
        <pc:spChg chg="mod">
          <ac:chgData name="Palmer, Heath (palmerha)" userId="S::palmerha@mail.uc.edu::0ec25989-dc86-4447-ac66-f59147535132" providerId="AD" clId="Web-{FD23F0FC-042A-AA27-90DA-99243722E26F}" dt="2020-11-05T02:17:41.336" v="6639" actId="20577"/>
          <ac:spMkLst>
            <pc:docMk/>
            <pc:sldMk cId="2314911649" sldId="277"/>
            <ac:spMk id="3" creationId="{E175EF40-3511-4DE2-8AC8-3BA1E13EE81B}"/>
          </ac:spMkLst>
        </pc:spChg>
        <pc:spChg chg="add del mod">
          <ac:chgData name="Palmer, Heath (palmerha)" userId="S::palmerha@mail.uc.edu::0ec25989-dc86-4447-ac66-f59147535132" providerId="AD" clId="Web-{FD23F0FC-042A-AA27-90DA-99243722E26F}" dt="2020-11-04T18:21:46.452" v="2712"/>
          <ac:spMkLst>
            <pc:docMk/>
            <pc:sldMk cId="2314911649" sldId="277"/>
            <ac:spMk id="4" creationId="{01F45230-0065-4935-A445-245B0B6347D9}"/>
          </ac:spMkLst>
        </pc:spChg>
        <pc:spChg chg="add mod ord">
          <ac:chgData name="Palmer, Heath (palmerha)" userId="S::palmerha@mail.uc.edu::0ec25989-dc86-4447-ac66-f59147535132" providerId="AD" clId="Web-{FD23F0FC-042A-AA27-90DA-99243722E26F}" dt="2020-11-04T18:23:58.625" v="2737"/>
          <ac:spMkLst>
            <pc:docMk/>
            <pc:sldMk cId="2314911649" sldId="277"/>
            <ac:spMk id="5" creationId="{3FE38DC5-FBD1-4395-9B6E-B39BBCFBF4F5}"/>
          </ac:spMkLst>
        </pc:spChg>
        <pc:picChg chg="add mod">
          <ac:chgData name="Palmer, Heath (palmerha)" userId="S::palmerha@mail.uc.edu::0ec25989-dc86-4447-ac66-f59147535132" providerId="AD" clId="Web-{FD23F0FC-042A-AA27-90DA-99243722E26F}" dt="2020-11-04T18:23:58.625" v="2737"/>
          <ac:picMkLst>
            <pc:docMk/>
            <pc:sldMk cId="2314911649" sldId="277"/>
            <ac:picMk id="7" creationId="{B5E0600C-047F-4E04-8838-117507FA7157}"/>
          </ac:picMkLst>
        </pc:picChg>
      </pc:sldChg>
      <pc:sldMasterChg chg="del delSldLayout">
        <pc:chgData name="Palmer, Heath (palmerha)" userId="S::palmerha@mail.uc.edu::0ec25989-dc86-4447-ac66-f59147535132" providerId="AD" clId="Web-{FD23F0FC-042A-AA27-90DA-99243722E26F}" dt="2020-11-04T14:33:51.243" v="0"/>
        <pc:sldMasterMkLst>
          <pc:docMk/>
          <pc:sldMasterMk cId="2460954070" sldId="2147483660"/>
        </pc:sldMasterMkLst>
        <pc:sldLayoutChg chg="del">
          <pc:chgData name="Palmer, Heath (palmerha)" userId="S::palmerha@mail.uc.edu::0ec25989-dc86-4447-ac66-f59147535132" providerId="AD" clId="Web-{FD23F0FC-042A-AA27-90DA-99243722E26F}" dt="2020-11-04T14:33:51.243" v="0"/>
          <pc:sldLayoutMkLst>
            <pc:docMk/>
            <pc:sldMasterMk cId="2460954070" sldId="2147483660"/>
            <pc:sldLayoutMk cId="2385387890" sldId="2147483661"/>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949138452" sldId="2147483662"/>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2591524520" sldId="2147483663"/>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1203092039" sldId="2147483664"/>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3733172339" sldId="2147483665"/>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3210312558" sldId="2147483666"/>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3146388984" sldId="2147483667"/>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3171841454" sldId="2147483668"/>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1718958274" sldId="2147483669"/>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2202905451" sldId="2147483670"/>
          </pc:sldLayoutMkLst>
        </pc:sldLayoutChg>
        <pc:sldLayoutChg chg="del">
          <pc:chgData name="Palmer, Heath (palmerha)" userId="S::palmerha@mail.uc.edu::0ec25989-dc86-4447-ac66-f59147535132" providerId="AD" clId="Web-{FD23F0FC-042A-AA27-90DA-99243722E26F}" dt="2020-11-04T14:33:51.243" v="0"/>
          <pc:sldLayoutMkLst>
            <pc:docMk/>
            <pc:sldMasterMk cId="2460954070" sldId="2147483660"/>
            <pc:sldLayoutMk cId="3479445657" sldId="2147483671"/>
          </pc:sldLayoutMkLst>
        </pc:sldLayoutChg>
      </pc:sldMasterChg>
      <pc:sldMasterChg chg="add mod addSldLayout modSldLayout">
        <pc:chgData name="Palmer, Heath (palmerha)" userId="S::palmerha@mail.uc.edu::0ec25989-dc86-4447-ac66-f59147535132" providerId="AD" clId="Web-{FD23F0FC-042A-AA27-90DA-99243722E26F}" dt="2020-11-04T18:22:04.124" v="2713"/>
        <pc:sldMasterMkLst>
          <pc:docMk/>
          <pc:sldMasterMk cId="1160696749" sldId="2147483672"/>
        </pc:sldMasterMkLst>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3666439343" sldId="2147483673"/>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1022259764" sldId="2147483674"/>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449891614" sldId="2147483675"/>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3141103386" sldId="2147483676"/>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408097336" sldId="2147483677"/>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1247881326" sldId="2147483678"/>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1814879582" sldId="2147483679"/>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3659726396" sldId="2147483680"/>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1424348897" sldId="2147483681"/>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272663074" sldId="2147483682"/>
          </pc:sldLayoutMkLst>
        </pc:sldLayoutChg>
        <pc:sldLayoutChg chg="add mod replId">
          <pc:chgData name="Palmer, Heath (palmerha)" userId="S::palmerha@mail.uc.edu::0ec25989-dc86-4447-ac66-f59147535132" providerId="AD" clId="Web-{FD23F0FC-042A-AA27-90DA-99243722E26F}" dt="2020-11-04T18:22:04.124" v="2713"/>
          <pc:sldLayoutMkLst>
            <pc:docMk/>
            <pc:sldMasterMk cId="1160696749" sldId="2147483672"/>
            <pc:sldLayoutMk cId="3173938595" sldId="2147483683"/>
          </pc:sldLayoutMkLst>
        </pc:sldLayoutChg>
      </pc:sldMasterChg>
    </pc:docChg>
  </pc:docChgLst>
  <pc:docChgLst>
    <pc:chgData name="Palmer, Heath (palmerha)" userId="0ec25989-dc86-4447-ac66-f59147535132" providerId="ADAL" clId="{B164F808-E2B4-4682-ACD8-8BF6EE196DFB}"/>
    <pc:docChg chg="undo custSel addSld delSld modSld">
      <pc:chgData name="Palmer, Heath (palmerha)" userId="0ec25989-dc86-4447-ac66-f59147535132" providerId="ADAL" clId="{B164F808-E2B4-4682-ACD8-8BF6EE196DFB}" dt="2023-01-05T20:03:35.595" v="1319" actId="33524"/>
      <pc:docMkLst>
        <pc:docMk/>
      </pc:docMkLst>
      <pc:sldChg chg="modSp mod">
        <pc:chgData name="Palmer, Heath (palmerha)" userId="0ec25989-dc86-4447-ac66-f59147535132" providerId="ADAL" clId="{B164F808-E2B4-4682-ACD8-8BF6EE196DFB}" dt="2023-01-05T19:41:27.333" v="14" actId="6549"/>
        <pc:sldMkLst>
          <pc:docMk/>
          <pc:sldMk cId="109857222" sldId="256"/>
        </pc:sldMkLst>
        <pc:spChg chg="mod">
          <ac:chgData name="Palmer, Heath (palmerha)" userId="0ec25989-dc86-4447-ac66-f59147535132" providerId="ADAL" clId="{B164F808-E2B4-4682-ACD8-8BF6EE196DFB}" dt="2023-01-05T19:41:27.333" v="14" actId="6549"/>
          <ac:spMkLst>
            <pc:docMk/>
            <pc:sldMk cId="109857222" sldId="256"/>
            <ac:spMk id="2" creationId="{00000000-0000-0000-0000-000000000000}"/>
          </ac:spMkLst>
        </pc:spChg>
      </pc:sldChg>
      <pc:sldChg chg="del">
        <pc:chgData name="Palmer, Heath (palmerha)" userId="0ec25989-dc86-4447-ac66-f59147535132" providerId="ADAL" clId="{B164F808-E2B4-4682-ACD8-8BF6EE196DFB}" dt="2023-01-05T19:41:45.657" v="15" actId="2696"/>
        <pc:sldMkLst>
          <pc:docMk/>
          <pc:sldMk cId="1590683089" sldId="278"/>
        </pc:sldMkLst>
      </pc:sldChg>
      <pc:sldChg chg="add">
        <pc:chgData name="Palmer, Heath (palmerha)" userId="0ec25989-dc86-4447-ac66-f59147535132" providerId="ADAL" clId="{B164F808-E2B4-4682-ACD8-8BF6EE196DFB}" dt="2023-01-05T19:41:47.844" v="16"/>
        <pc:sldMkLst>
          <pc:docMk/>
          <pc:sldMk cId="4035976162" sldId="278"/>
        </pc:sldMkLst>
      </pc:sldChg>
      <pc:sldChg chg="del">
        <pc:chgData name="Palmer, Heath (palmerha)" userId="0ec25989-dc86-4447-ac66-f59147535132" providerId="ADAL" clId="{B164F808-E2B4-4682-ACD8-8BF6EE196DFB}" dt="2023-01-05T19:41:45.657" v="15" actId="2696"/>
        <pc:sldMkLst>
          <pc:docMk/>
          <pc:sldMk cId="790591836" sldId="279"/>
        </pc:sldMkLst>
      </pc:sldChg>
      <pc:sldChg chg="add">
        <pc:chgData name="Palmer, Heath (palmerha)" userId="0ec25989-dc86-4447-ac66-f59147535132" providerId="ADAL" clId="{B164F808-E2B4-4682-ACD8-8BF6EE196DFB}" dt="2023-01-05T19:41:47.844" v="16"/>
        <pc:sldMkLst>
          <pc:docMk/>
          <pc:sldMk cId="4108084303" sldId="279"/>
        </pc:sldMkLst>
      </pc:sldChg>
      <pc:sldChg chg="add">
        <pc:chgData name="Palmer, Heath (palmerha)" userId="0ec25989-dc86-4447-ac66-f59147535132" providerId="ADAL" clId="{B164F808-E2B4-4682-ACD8-8BF6EE196DFB}" dt="2023-01-05T19:41:47.844" v="16"/>
        <pc:sldMkLst>
          <pc:docMk/>
          <pc:sldMk cId="1157570653" sldId="280"/>
        </pc:sldMkLst>
      </pc:sldChg>
      <pc:sldChg chg="del">
        <pc:chgData name="Palmer, Heath (palmerha)" userId="0ec25989-dc86-4447-ac66-f59147535132" providerId="ADAL" clId="{B164F808-E2B4-4682-ACD8-8BF6EE196DFB}" dt="2023-01-05T19:41:45.657" v="15" actId="2696"/>
        <pc:sldMkLst>
          <pc:docMk/>
          <pc:sldMk cId="1784212485" sldId="280"/>
        </pc:sldMkLst>
      </pc:sldChg>
      <pc:sldChg chg="add">
        <pc:chgData name="Palmer, Heath (palmerha)" userId="0ec25989-dc86-4447-ac66-f59147535132" providerId="ADAL" clId="{B164F808-E2B4-4682-ACD8-8BF6EE196DFB}" dt="2023-01-05T19:41:47.844" v="16"/>
        <pc:sldMkLst>
          <pc:docMk/>
          <pc:sldMk cId="329376970" sldId="281"/>
        </pc:sldMkLst>
      </pc:sldChg>
      <pc:sldChg chg="del">
        <pc:chgData name="Palmer, Heath (palmerha)" userId="0ec25989-dc86-4447-ac66-f59147535132" providerId="ADAL" clId="{B164F808-E2B4-4682-ACD8-8BF6EE196DFB}" dt="2023-01-05T19:41:45.657" v="15" actId="2696"/>
        <pc:sldMkLst>
          <pc:docMk/>
          <pc:sldMk cId="3301304137" sldId="281"/>
        </pc:sldMkLst>
      </pc:sldChg>
      <pc:sldChg chg="del">
        <pc:chgData name="Palmer, Heath (palmerha)" userId="0ec25989-dc86-4447-ac66-f59147535132" providerId="ADAL" clId="{B164F808-E2B4-4682-ACD8-8BF6EE196DFB}" dt="2023-01-05T19:41:45.657" v="15" actId="2696"/>
        <pc:sldMkLst>
          <pc:docMk/>
          <pc:sldMk cId="1212554154" sldId="282"/>
        </pc:sldMkLst>
      </pc:sldChg>
      <pc:sldChg chg="add">
        <pc:chgData name="Palmer, Heath (palmerha)" userId="0ec25989-dc86-4447-ac66-f59147535132" providerId="ADAL" clId="{B164F808-E2B4-4682-ACD8-8BF6EE196DFB}" dt="2023-01-05T19:41:47.844" v="16"/>
        <pc:sldMkLst>
          <pc:docMk/>
          <pc:sldMk cId="2302094075" sldId="282"/>
        </pc:sldMkLst>
      </pc:sldChg>
      <pc:sldChg chg="del">
        <pc:chgData name="Palmer, Heath (palmerha)" userId="0ec25989-dc86-4447-ac66-f59147535132" providerId="ADAL" clId="{B164F808-E2B4-4682-ACD8-8BF6EE196DFB}" dt="2023-01-05T19:41:45.657" v="15" actId="2696"/>
        <pc:sldMkLst>
          <pc:docMk/>
          <pc:sldMk cId="1849352719" sldId="283"/>
        </pc:sldMkLst>
      </pc:sldChg>
      <pc:sldChg chg="add">
        <pc:chgData name="Palmer, Heath (palmerha)" userId="0ec25989-dc86-4447-ac66-f59147535132" providerId="ADAL" clId="{B164F808-E2B4-4682-ACD8-8BF6EE196DFB}" dt="2023-01-05T19:41:47.844" v="16"/>
        <pc:sldMkLst>
          <pc:docMk/>
          <pc:sldMk cId="4075379986" sldId="283"/>
        </pc:sldMkLst>
      </pc:sldChg>
      <pc:sldChg chg="del">
        <pc:chgData name="Palmer, Heath (palmerha)" userId="0ec25989-dc86-4447-ac66-f59147535132" providerId="ADAL" clId="{B164F808-E2B4-4682-ACD8-8BF6EE196DFB}" dt="2023-01-05T19:41:45.657" v="15" actId="2696"/>
        <pc:sldMkLst>
          <pc:docMk/>
          <pc:sldMk cId="2920903013" sldId="285"/>
        </pc:sldMkLst>
      </pc:sldChg>
      <pc:sldChg chg="add">
        <pc:chgData name="Palmer, Heath (palmerha)" userId="0ec25989-dc86-4447-ac66-f59147535132" providerId="ADAL" clId="{B164F808-E2B4-4682-ACD8-8BF6EE196DFB}" dt="2023-01-05T19:41:47.844" v="16"/>
        <pc:sldMkLst>
          <pc:docMk/>
          <pc:sldMk cId="3429310397" sldId="285"/>
        </pc:sldMkLst>
      </pc:sldChg>
      <pc:sldChg chg="del">
        <pc:chgData name="Palmer, Heath (palmerha)" userId="0ec25989-dc86-4447-ac66-f59147535132" providerId="ADAL" clId="{B164F808-E2B4-4682-ACD8-8BF6EE196DFB}" dt="2023-01-05T19:41:45.657" v="15" actId="2696"/>
        <pc:sldMkLst>
          <pc:docMk/>
          <pc:sldMk cId="532745095" sldId="627"/>
        </pc:sldMkLst>
      </pc:sldChg>
      <pc:sldChg chg="add">
        <pc:chgData name="Palmer, Heath (palmerha)" userId="0ec25989-dc86-4447-ac66-f59147535132" providerId="ADAL" clId="{B164F808-E2B4-4682-ACD8-8BF6EE196DFB}" dt="2023-01-05T19:41:47.844" v="16"/>
        <pc:sldMkLst>
          <pc:docMk/>
          <pc:sldMk cId="2806730418" sldId="627"/>
        </pc:sldMkLst>
      </pc:sldChg>
      <pc:sldChg chg="add">
        <pc:chgData name="Palmer, Heath (palmerha)" userId="0ec25989-dc86-4447-ac66-f59147535132" providerId="ADAL" clId="{B164F808-E2B4-4682-ACD8-8BF6EE196DFB}" dt="2023-01-05T19:41:47.844" v="16"/>
        <pc:sldMkLst>
          <pc:docMk/>
          <pc:sldMk cId="1111312100" sldId="628"/>
        </pc:sldMkLst>
      </pc:sldChg>
      <pc:sldChg chg="del">
        <pc:chgData name="Palmer, Heath (palmerha)" userId="0ec25989-dc86-4447-ac66-f59147535132" providerId="ADAL" clId="{B164F808-E2B4-4682-ACD8-8BF6EE196DFB}" dt="2023-01-05T19:41:45.657" v="15" actId="2696"/>
        <pc:sldMkLst>
          <pc:docMk/>
          <pc:sldMk cId="3416843522" sldId="628"/>
        </pc:sldMkLst>
      </pc:sldChg>
      <pc:sldChg chg="modSp add mod">
        <pc:chgData name="Palmer, Heath (palmerha)" userId="0ec25989-dc86-4447-ac66-f59147535132" providerId="ADAL" clId="{B164F808-E2B4-4682-ACD8-8BF6EE196DFB}" dt="2023-01-05T19:46:58.333" v="729" actId="20577"/>
        <pc:sldMkLst>
          <pc:docMk/>
          <pc:sldMk cId="755595967" sldId="629"/>
        </pc:sldMkLst>
        <pc:spChg chg="mod">
          <ac:chgData name="Palmer, Heath (palmerha)" userId="0ec25989-dc86-4447-ac66-f59147535132" providerId="ADAL" clId="{B164F808-E2B4-4682-ACD8-8BF6EE196DFB}" dt="2023-01-05T19:46:58.333" v="729" actId="20577"/>
          <ac:spMkLst>
            <pc:docMk/>
            <pc:sldMk cId="755595967" sldId="629"/>
            <ac:spMk id="3" creationId="{78179C31-B19E-A8AE-5C09-4FA170EA45D9}"/>
          </ac:spMkLst>
        </pc:spChg>
      </pc:sldChg>
      <pc:sldChg chg="addSp delSp modSp new mod modAnim">
        <pc:chgData name="Palmer, Heath (palmerha)" userId="0ec25989-dc86-4447-ac66-f59147535132" providerId="ADAL" clId="{B164F808-E2B4-4682-ACD8-8BF6EE196DFB}" dt="2023-01-05T19:42:14.036" v="50"/>
        <pc:sldMkLst>
          <pc:docMk/>
          <pc:sldMk cId="2196112110" sldId="630"/>
        </pc:sldMkLst>
        <pc:spChg chg="mod">
          <ac:chgData name="Palmer, Heath (palmerha)" userId="0ec25989-dc86-4447-ac66-f59147535132" providerId="ADAL" clId="{B164F808-E2B4-4682-ACD8-8BF6EE196DFB}" dt="2023-01-05T19:42:06.069" v="49" actId="20577"/>
          <ac:spMkLst>
            <pc:docMk/>
            <pc:sldMk cId="2196112110" sldId="630"/>
            <ac:spMk id="2" creationId="{8614C6BB-5A2B-8DCE-6FD3-63FD355B6E4D}"/>
          </ac:spMkLst>
        </pc:spChg>
        <pc:spChg chg="del">
          <ac:chgData name="Palmer, Heath (palmerha)" userId="0ec25989-dc86-4447-ac66-f59147535132" providerId="ADAL" clId="{B164F808-E2B4-4682-ACD8-8BF6EE196DFB}" dt="2023-01-05T19:42:14.036" v="50"/>
          <ac:spMkLst>
            <pc:docMk/>
            <pc:sldMk cId="2196112110" sldId="630"/>
            <ac:spMk id="3" creationId="{924565A5-B00C-0ED0-24E5-40E1829747AF}"/>
          </ac:spMkLst>
        </pc:spChg>
        <pc:picChg chg="add mod">
          <ac:chgData name="Palmer, Heath (palmerha)" userId="0ec25989-dc86-4447-ac66-f59147535132" providerId="ADAL" clId="{B164F808-E2B4-4682-ACD8-8BF6EE196DFB}" dt="2023-01-05T19:42:14.036" v="50"/>
          <ac:picMkLst>
            <pc:docMk/>
            <pc:sldMk cId="2196112110" sldId="630"/>
            <ac:picMk id="5" creationId="{CE91A6AC-3B20-0165-55AC-4DC14FF895DC}"/>
          </ac:picMkLst>
        </pc:picChg>
      </pc:sldChg>
      <pc:sldChg chg="modSp new mod">
        <pc:chgData name="Palmer, Heath (palmerha)" userId="0ec25989-dc86-4447-ac66-f59147535132" providerId="ADAL" clId="{B164F808-E2B4-4682-ACD8-8BF6EE196DFB}" dt="2023-01-05T19:51:42.363" v="926" actId="20577"/>
        <pc:sldMkLst>
          <pc:docMk/>
          <pc:sldMk cId="2828426106" sldId="631"/>
        </pc:sldMkLst>
        <pc:spChg chg="mod">
          <ac:chgData name="Palmer, Heath (palmerha)" userId="0ec25989-dc86-4447-ac66-f59147535132" providerId="ADAL" clId="{B164F808-E2B4-4682-ACD8-8BF6EE196DFB}" dt="2023-01-05T19:42:48.922" v="52"/>
          <ac:spMkLst>
            <pc:docMk/>
            <pc:sldMk cId="2828426106" sldId="631"/>
            <ac:spMk id="2" creationId="{28FDB76F-6DC2-7D0A-1EB0-7B0C89A57904}"/>
          </ac:spMkLst>
        </pc:spChg>
        <pc:spChg chg="mod">
          <ac:chgData name="Palmer, Heath (palmerha)" userId="0ec25989-dc86-4447-ac66-f59147535132" providerId="ADAL" clId="{B164F808-E2B4-4682-ACD8-8BF6EE196DFB}" dt="2023-01-05T19:51:42.363" v="926" actId="20577"/>
          <ac:spMkLst>
            <pc:docMk/>
            <pc:sldMk cId="2828426106" sldId="631"/>
            <ac:spMk id="3" creationId="{8DFB2EE3-83C7-42D9-4A1C-4768F8DE24E1}"/>
          </ac:spMkLst>
        </pc:spChg>
      </pc:sldChg>
      <pc:sldChg chg="addSp modSp new mod">
        <pc:chgData name="Palmer, Heath (palmerha)" userId="0ec25989-dc86-4447-ac66-f59147535132" providerId="ADAL" clId="{B164F808-E2B4-4682-ACD8-8BF6EE196DFB}" dt="2023-01-05T19:55:33.275" v="991" actId="20577"/>
        <pc:sldMkLst>
          <pc:docMk/>
          <pc:sldMk cId="1483878753" sldId="632"/>
        </pc:sldMkLst>
        <pc:spChg chg="mod">
          <ac:chgData name="Palmer, Heath (palmerha)" userId="0ec25989-dc86-4447-ac66-f59147535132" providerId="ADAL" clId="{B164F808-E2B4-4682-ACD8-8BF6EE196DFB}" dt="2023-01-05T19:55:33.275" v="991" actId="20577"/>
          <ac:spMkLst>
            <pc:docMk/>
            <pc:sldMk cId="1483878753" sldId="632"/>
            <ac:spMk id="2" creationId="{65FB1A5C-3C04-4E3A-4605-DE98DAAD2834}"/>
          </ac:spMkLst>
        </pc:spChg>
        <pc:spChg chg="mod">
          <ac:chgData name="Palmer, Heath (palmerha)" userId="0ec25989-dc86-4447-ac66-f59147535132" providerId="ADAL" clId="{B164F808-E2B4-4682-ACD8-8BF6EE196DFB}" dt="2023-01-05T19:46:20.228" v="680" actId="20577"/>
          <ac:spMkLst>
            <pc:docMk/>
            <pc:sldMk cId="1483878753" sldId="632"/>
            <ac:spMk id="3" creationId="{B6A8CE87-B3E0-6464-0035-DDC09B91C58C}"/>
          </ac:spMkLst>
        </pc:spChg>
        <pc:picChg chg="add mod">
          <ac:chgData name="Palmer, Heath (palmerha)" userId="0ec25989-dc86-4447-ac66-f59147535132" providerId="ADAL" clId="{B164F808-E2B4-4682-ACD8-8BF6EE196DFB}" dt="2023-01-05T19:49:09.436" v="761" actId="1076"/>
          <ac:picMkLst>
            <pc:docMk/>
            <pc:sldMk cId="1483878753" sldId="632"/>
            <ac:picMk id="6" creationId="{41992342-DDE1-0010-ECBE-DDE41EE6B77B}"/>
          </ac:picMkLst>
        </pc:picChg>
        <pc:picChg chg="add mod">
          <ac:chgData name="Palmer, Heath (palmerha)" userId="0ec25989-dc86-4447-ac66-f59147535132" providerId="ADAL" clId="{B164F808-E2B4-4682-ACD8-8BF6EE196DFB}" dt="2023-01-05T19:49:38.384" v="768" actId="14100"/>
          <ac:picMkLst>
            <pc:docMk/>
            <pc:sldMk cId="1483878753" sldId="632"/>
            <ac:picMk id="8" creationId="{A42A8E28-F7C3-55A6-6127-419C7117B6A7}"/>
          </ac:picMkLst>
        </pc:picChg>
      </pc:sldChg>
      <pc:sldChg chg="addSp modSp add mod">
        <pc:chgData name="Palmer, Heath (palmerha)" userId="0ec25989-dc86-4447-ac66-f59147535132" providerId="ADAL" clId="{B164F808-E2B4-4682-ACD8-8BF6EE196DFB}" dt="2023-01-05T19:55:40.819" v="997" actId="20577"/>
        <pc:sldMkLst>
          <pc:docMk/>
          <pc:sldMk cId="4142281887" sldId="633"/>
        </pc:sldMkLst>
        <pc:spChg chg="mod">
          <ac:chgData name="Palmer, Heath (palmerha)" userId="0ec25989-dc86-4447-ac66-f59147535132" providerId="ADAL" clId="{B164F808-E2B4-4682-ACD8-8BF6EE196DFB}" dt="2023-01-05T19:55:40.819" v="997" actId="20577"/>
          <ac:spMkLst>
            <pc:docMk/>
            <pc:sldMk cId="4142281887" sldId="633"/>
            <ac:spMk id="2" creationId="{65FB1A5C-3C04-4E3A-4605-DE98DAAD2834}"/>
          </ac:spMkLst>
        </pc:spChg>
        <pc:spChg chg="mod">
          <ac:chgData name="Palmer, Heath (palmerha)" userId="0ec25989-dc86-4447-ac66-f59147535132" providerId="ADAL" clId="{B164F808-E2B4-4682-ACD8-8BF6EE196DFB}" dt="2023-01-05T19:46:31.890" v="700" actId="20577"/>
          <ac:spMkLst>
            <pc:docMk/>
            <pc:sldMk cId="4142281887" sldId="633"/>
            <ac:spMk id="3" creationId="{B6A8CE87-B3E0-6464-0035-DDC09B91C58C}"/>
          </ac:spMkLst>
        </pc:spChg>
        <pc:picChg chg="add mod">
          <ac:chgData name="Palmer, Heath (palmerha)" userId="0ec25989-dc86-4447-ac66-f59147535132" providerId="ADAL" clId="{B164F808-E2B4-4682-ACD8-8BF6EE196DFB}" dt="2023-01-05T19:50:08.600" v="774" actId="1076"/>
          <ac:picMkLst>
            <pc:docMk/>
            <pc:sldMk cId="4142281887" sldId="633"/>
            <ac:picMk id="6" creationId="{7BBA98EA-467A-9181-95E0-EE03DF52B8B2}"/>
          </ac:picMkLst>
        </pc:picChg>
        <pc:picChg chg="add mod">
          <ac:chgData name="Palmer, Heath (palmerha)" userId="0ec25989-dc86-4447-ac66-f59147535132" providerId="ADAL" clId="{B164F808-E2B4-4682-ACD8-8BF6EE196DFB}" dt="2023-01-05T19:50:29.231" v="779" actId="14100"/>
          <ac:picMkLst>
            <pc:docMk/>
            <pc:sldMk cId="4142281887" sldId="633"/>
            <ac:picMk id="8" creationId="{571CFA2E-59D9-8B1C-7855-D2F22CE26489}"/>
          </ac:picMkLst>
        </pc:picChg>
      </pc:sldChg>
      <pc:sldChg chg="addSp modSp add mod">
        <pc:chgData name="Palmer, Heath (palmerha)" userId="0ec25989-dc86-4447-ac66-f59147535132" providerId="ADAL" clId="{B164F808-E2B4-4682-ACD8-8BF6EE196DFB}" dt="2023-01-05T19:55:48.371" v="1005" actId="20577"/>
        <pc:sldMkLst>
          <pc:docMk/>
          <pc:sldMk cId="2923747707" sldId="634"/>
        </pc:sldMkLst>
        <pc:spChg chg="mod">
          <ac:chgData name="Palmer, Heath (palmerha)" userId="0ec25989-dc86-4447-ac66-f59147535132" providerId="ADAL" clId="{B164F808-E2B4-4682-ACD8-8BF6EE196DFB}" dt="2023-01-05T19:55:48.371" v="1005" actId="20577"/>
          <ac:spMkLst>
            <pc:docMk/>
            <pc:sldMk cId="2923747707" sldId="634"/>
            <ac:spMk id="2" creationId="{65FB1A5C-3C04-4E3A-4605-DE98DAAD2834}"/>
          </ac:spMkLst>
        </pc:spChg>
        <pc:spChg chg="mod">
          <ac:chgData name="Palmer, Heath (palmerha)" userId="0ec25989-dc86-4447-ac66-f59147535132" providerId="ADAL" clId="{B164F808-E2B4-4682-ACD8-8BF6EE196DFB}" dt="2023-01-05T19:52:32.856" v="933" actId="313"/>
          <ac:spMkLst>
            <pc:docMk/>
            <pc:sldMk cId="2923747707" sldId="634"/>
            <ac:spMk id="3" creationId="{B6A8CE87-B3E0-6464-0035-DDC09B91C58C}"/>
          </ac:spMkLst>
        </pc:spChg>
        <pc:picChg chg="add mod">
          <ac:chgData name="Palmer, Heath (palmerha)" userId="0ec25989-dc86-4447-ac66-f59147535132" providerId="ADAL" clId="{B164F808-E2B4-4682-ACD8-8BF6EE196DFB}" dt="2023-01-05T19:52:29.190" v="932" actId="14100"/>
          <ac:picMkLst>
            <pc:docMk/>
            <pc:sldMk cId="2923747707" sldId="634"/>
            <ac:picMk id="6" creationId="{EE3F4CA2-FC8D-51AC-A378-A222F4366C8A}"/>
          </ac:picMkLst>
        </pc:picChg>
        <pc:picChg chg="add mod">
          <ac:chgData name="Palmer, Heath (palmerha)" userId="0ec25989-dc86-4447-ac66-f59147535132" providerId="ADAL" clId="{B164F808-E2B4-4682-ACD8-8BF6EE196DFB}" dt="2023-01-05T19:52:47.500" v="938" actId="14100"/>
          <ac:picMkLst>
            <pc:docMk/>
            <pc:sldMk cId="2923747707" sldId="634"/>
            <ac:picMk id="8" creationId="{3D01A6D1-40BC-7A86-2172-3D43674A8A3B}"/>
          </ac:picMkLst>
        </pc:picChg>
      </pc:sldChg>
      <pc:sldChg chg="modSp new mod">
        <pc:chgData name="Palmer, Heath (palmerha)" userId="0ec25989-dc86-4447-ac66-f59147535132" providerId="ADAL" clId="{B164F808-E2B4-4682-ACD8-8BF6EE196DFB}" dt="2023-01-05T19:47:23.010" v="755" actId="20577"/>
        <pc:sldMkLst>
          <pc:docMk/>
          <pc:sldMk cId="4212693994" sldId="635"/>
        </pc:sldMkLst>
        <pc:spChg chg="mod">
          <ac:chgData name="Palmer, Heath (palmerha)" userId="0ec25989-dc86-4447-ac66-f59147535132" providerId="ADAL" clId="{B164F808-E2B4-4682-ACD8-8BF6EE196DFB}" dt="2023-01-05T19:47:14.842" v="749" actId="20577"/>
          <ac:spMkLst>
            <pc:docMk/>
            <pc:sldMk cId="4212693994" sldId="635"/>
            <ac:spMk id="2" creationId="{744ED78A-BAD2-D46C-2548-C6EAEF207A5F}"/>
          </ac:spMkLst>
        </pc:spChg>
        <pc:spChg chg="mod">
          <ac:chgData name="Palmer, Heath (palmerha)" userId="0ec25989-dc86-4447-ac66-f59147535132" providerId="ADAL" clId="{B164F808-E2B4-4682-ACD8-8BF6EE196DFB}" dt="2023-01-05T19:47:23.010" v="755" actId="20577"/>
          <ac:spMkLst>
            <pc:docMk/>
            <pc:sldMk cId="4212693994" sldId="635"/>
            <ac:spMk id="3" creationId="{702B6BAC-B6C6-FD20-028E-735C5E52C5B5}"/>
          </ac:spMkLst>
        </pc:spChg>
      </pc:sldChg>
      <pc:sldChg chg="addSp delSp modSp new mod">
        <pc:chgData name="Palmer, Heath (palmerha)" userId="0ec25989-dc86-4447-ac66-f59147535132" providerId="ADAL" clId="{B164F808-E2B4-4682-ACD8-8BF6EE196DFB}" dt="2023-01-05T20:03:35.595" v="1319" actId="33524"/>
        <pc:sldMkLst>
          <pc:docMk/>
          <pc:sldMk cId="3431095807" sldId="636"/>
        </pc:sldMkLst>
        <pc:spChg chg="mod">
          <ac:chgData name="Palmer, Heath (palmerha)" userId="0ec25989-dc86-4447-ac66-f59147535132" providerId="ADAL" clId="{B164F808-E2B4-4682-ACD8-8BF6EE196DFB}" dt="2023-01-05T19:55:57.289" v="1015" actId="20577"/>
          <ac:spMkLst>
            <pc:docMk/>
            <pc:sldMk cId="3431095807" sldId="636"/>
            <ac:spMk id="2" creationId="{7D56913A-BC04-954B-B1AD-52E94C2155E6}"/>
          </ac:spMkLst>
        </pc:spChg>
        <pc:spChg chg="del">
          <ac:chgData name="Palmer, Heath (palmerha)" userId="0ec25989-dc86-4447-ac66-f59147535132" providerId="ADAL" clId="{B164F808-E2B4-4682-ACD8-8BF6EE196DFB}" dt="2023-01-05T19:53:48.746" v="953"/>
          <ac:spMkLst>
            <pc:docMk/>
            <pc:sldMk cId="3431095807" sldId="636"/>
            <ac:spMk id="3" creationId="{57D6177E-0252-A434-DE8B-5D641E104C44}"/>
          </ac:spMkLst>
        </pc:spChg>
        <pc:spChg chg="add mod">
          <ac:chgData name="Palmer, Heath (palmerha)" userId="0ec25989-dc86-4447-ac66-f59147535132" providerId="ADAL" clId="{B164F808-E2B4-4682-ACD8-8BF6EE196DFB}" dt="2023-01-05T20:03:35.595" v="1319" actId="33524"/>
          <ac:spMkLst>
            <pc:docMk/>
            <pc:sldMk cId="3431095807" sldId="636"/>
            <ac:spMk id="7" creationId="{A347322E-2F9E-4311-75ED-A4F169EE149E}"/>
          </ac:spMkLst>
        </pc:spChg>
        <pc:picChg chg="add mod">
          <ac:chgData name="Palmer, Heath (palmerha)" userId="0ec25989-dc86-4447-ac66-f59147535132" providerId="ADAL" clId="{B164F808-E2B4-4682-ACD8-8BF6EE196DFB}" dt="2023-01-05T19:54:01.923" v="956" actId="1076"/>
          <ac:picMkLst>
            <pc:docMk/>
            <pc:sldMk cId="3431095807" sldId="636"/>
            <ac:picMk id="6" creationId="{3ED06BD6-E928-4DDF-BB06-4931179B0C9F}"/>
          </ac:picMkLst>
        </pc:picChg>
      </pc:sldChg>
    </pc:docChg>
  </pc:docChgLst>
  <pc:docChgLst>
    <pc:chgData name="Palmer, Heath (palmerha)" userId="S::palmerha@mail.uc.edu::0ec25989-dc86-4447-ac66-f59147535132" providerId="AD" clId="Web-{D91AC64B-07CA-3A64-C3E5-698FB985C107}"/>
    <pc:docChg chg="modSld">
      <pc:chgData name="Palmer, Heath (palmerha)" userId="S::palmerha@mail.uc.edu::0ec25989-dc86-4447-ac66-f59147535132" providerId="AD" clId="Web-{D91AC64B-07CA-3A64-C3E5-698FB985C107}" dt="2022-12-06T02:05:57.026" v="154"/>
      <pc:docMkLst>
        <pc:docMk/>
      </pc:docMkLst>
      <pc:sldChg chg="modNotes">
        <pc:chgData name="Palmer, Heath (palmerha)" userId="S::palmerha@mail.uc.edu::0ec25989-dc86-4447-ac66-f59147535132" providerId="AD" clId="Web-{D91AC64B-07CA-3A64-C3E5-698FB985C107}" dt="2022-12-06T01:53:04.886" v="3"/>
        <pc:sldMkLst>
          <pc:docMk/>
          <pc:sldMk cId="109857222" sldId="256"/>
        </pc:sldMkLst>
      </pc:sldChg>
      <pc:sldChg chg="delCm">
        <pc:chgData name="Palmer, Heath (palmerha)" userId="S::palmerha@mail.uc.edu::0ec25989-dc86-4447-ac66-f59147535132" providerId="AD" clId="Web-{D91AC64B-07CA-3A64-C3E5-698FB985C107}" dt="2022-12-06T01:53:17.152" v="4"/>
        <pc:sldMkLst>
          <pc:docMk/>
          <pc:sldMk cId="790591836" sldId="279"/>
        </pc:sldMkLst>
      </pc:sldChg>
      <pc:sldChg chg="modCm modNotes">
        <pc:chgData name="Palmer, Heath (palmerha)" userId="S::palmerha@mail.uc.edu::0ec25989-dc86-4447-ac66-f59147535132" providerId="AD" clId="Web-{D91AC64B-07CA-3A64-C3E5-698FB985C107}" dt="2022-12-06T02:02:27.854" v="10"/>
        <pc:sldMkLst>
          <pc:docMk/>
          <pc:sldMk cId="1212554154" sldId="282"/>
        </pc:sldMkLst>
      </pc:sldChg>
      <pc:sldChg chg="modCm">
        <pc:chgData name="Palmer, Heath (palmerha)" userId="S::palmerha@mail.uc.edu::0ec25989-dc86-4447-ac66-f59147535132" providerId="AD" clId="Web-{D91AC64B-07CA-3A64-C3E5-698FB985C107}" dt="2022-12-06T02:02:37.057" v="11"/>
        <pc:sldMkLst>
          <pc:docMk/>
          <pc:sldMk cId="1849352719" sldId="283"/>
        </pc:sldMkLst>
      </pc:sldChg>
      <pc:sldChg chg="modCm modNotes">
        <pc:chgData name="Palmer, Heath (palmerha)" userId="S::palmerha@mail.uc.edu::0ec25989-dc86-4447-ac66-f59147535132" providerId="AD" clId="Web-{D91AC64B-07CA-3A64-C3E5-698FB985C107}" dt="2022-12-06T02:05:57.026" v="154"/>
        <pc:sldMkLst>
          <pc:docMk/>
          <pc:sldMk cId="2920903013" sldId="285"/>
        </pc:sldMkLst>
      </pc:sldChg>
    </pc:docChg>
  </pc:docChgLst>
  <pc:docChgLst>
    <pc:chgData name="Palmer, Heath (palmerha)" userId="S::palmerha@mail.uc.edu::0ec25989-dc86-4447-ac66-f59147535132" providerId="AD" clId="Web-{1E49759C-4306-F16E-2CEB-6EE92AB32DB5}"/>
    <pc:docChg chg="addSld modSld sldOrd">
      <pc:chgData name="Palmer, Heath (palmerha)" userId="S::palmerha@mail.uc.edu::0ec25989-dc86-4447-ac66-f59147535132" providerId="AD" clId="Web-{1E49759C-4306-F16E-2CEB-6EE92AB32DB5}" dt="2020-11-18T19:59:03.266" v="795" actId="20577"/>
      <pc:docMkLst>
        <pc:docMk/>
      </pc:docMkLst>
      <pc:sldChg chg="ord">
        <pc:chgData name="Palmer, Heath (palmerha)" userId="S::palmerha@mail.uc.edu::0ec25989-dc86-4447-ac66-f59147535132" providerId="AD" clId="Web-{1E49759C-4306-F16E-2CEB-6EE92AB32DB5}" dt="2020-11-18T19:29:32.960" v="1"/>
        <pc:sldMkLst>
          <pc:docMk/>
          <pc:sldMk cId="4001307536" sldId="276"/>
        </pc:sldMkLst>
      </pc:sldChg>
      <pc:sldChg chg="modSp new">
        <pc:chgData name="Palmer, Heath (palmerha)" userId="S::palmerha@mail.uc.edu::0ec25989-dc86-4447-ac66-f59147535132" providerId="AD" clId="Web-{1E49759C-4306-F16E-2CEB-6EE92AB32DB5}" dt="2020-11-18T19:34:44.324" v="333" actId="20577"/>
        <pc:sldMkLst>
          <pc:docMk/>
          <pc:sldMk cId="1590683089" sldId="278"/>
        </pc:sldMkLst>
        <pc:spChg chg="mod">
          <ac:chgData name="Palmer, Heath (palmerha)" userId="S::palmerha@mail.uc.edu::0ec25989-dc86-4447-ac66-f59147535132" providerId="AD" clId="Web-{1E49759C-4306-F16E-2CEB-6EE92AB32DB5}" dt="2020-11-18T19:29:49.491" v="31" actId="20577"/>
          <ac:spMkLst>
            <pc:docMk/>
            <pc:sldMk cId="1590683089" sldId="278"/>
            <ac:spMk id="2" creationId="{3396C782-D4CA-40D2-96E6-A182BECD005F}"/>
          </ac:spMkLst>
        </pc:spChg>
        <pc:spChg chg="mod">
          <ac:chgData name="Palmer, Heath (palmerha)" userId="S::palmerha@mail.uc.edu::0ec25989-dc86-4447-ac66-f59147535132" providerId="AD" clId="Web-{1E49759C-4306-F16E-2CEB-6EE92AB32DB5}" dt="2020-11-18T19:34:44.324" v="333" actId="20577"/>
          <ac:spMkLst>
            <pc:docMk/>
            <pc:sldMk cId="1590683089" sldId="278"/>
            <ac:spMk id="3" creationId="{71095485-09AF-4628-A71C-4A2C7EE35D2C}"/>
          </ac:spMkLst>
        </pc:spChg>
      </pc:sldChg>
      <pc:sldChg chg="modSp new">
        <pc:chgData name="Palmer, Heath (palmerha)" userId="S::palmerha@mail.uc.edu::0ec25989-dc86-4447-ac66-f59147535132" providerId="AD" clId="Web-{1E49759C-4306-F16E-2CEB-6EE92AB32DB5}" dt="2020-11-18T19:34:34.698" v="318" actId="20577"/>
        <pc:sldMkLst>
          <pc:docMk/>
          <pc:sldMk cId="790591836" sldId="279"/>
        </pc:sldMkLst>
        <pc:spChg chg="mod">
          <ac:chgData name="Palmer, Heath (palmerha)" userId="S::palmerha@mail.uc.edu::0ec25989-dc86-4447-ac66-f59147535132" providerId="AD" clId="Web-{1E49759C-4306-F16E-2CEB-6EE92AB32DB5}" dt="2020-11-18T19:31:07.727" v="73" actId="20577"/>
          <ac:spMkLst>
            <pc:docMk/>
            <pc:sldMk cId="790591836" sldId="279"/>
            <ac:spMk id="2" creationId="{2889EB5C-7C6B-4187-83F9-860AB9A228F3}"/>
          </ac:spMkLst>
        </pc:spChg>
        <pc:spChg chg="mod">
          <ac:chgData name="Palmer, Heath (palmerha)" userId="S::palmerha@mail.uc.edu::0ec25989-dc86-4447-ac66-f59147535132" providerId="AD" clId="Web-{1E49759C-4306-F16E-2CEB-6EE92AB32DB5}" dt="2020-11-18T19:34:34.698" v="318" actId="20577"/>
          <ac:spMkLst>
            <pc:docMk/>
            <pc:sldMk cId="790591836" sldId="279"/>
            <ac:spMk id="3" creationId="{F1803972-4B63-4B78-8547-140C45944B35}"/>
          </ac:spMkLst>
        </pc:spChg>
      </pc:sldChg>
      <pc:sldChg chg="modSp new">
        <pc:chgData name="Palmer, Heath (palmerha)" userId="S::palmerha@mail.uc.edu::0ec25989-dc86-4447-ac66-f59147535132" providerId="AD" clId="Web-{1E49759C-4306-F16E-2CEB-6EE92AB32DB5}" dt="2020-11-18T19:36:33.809" v="430" actId="20577"/>
        <pc:sldMkLst>
          <pc:docMk/>
          <pc:sldMk cId="1784212485" sldId="280"/>
        </pc:sldMkLst>
        <pc:spChg chg="mod">
          <ac:chgData name="Palmer, Heath (palmerha)" userId="S::palmerha@mail.uc.edu::0ec25989-dc86-4447-ac66-f59147535132" providerId="AD" clId="Web-{1E49759C-4306-F16E-2CEB-6EE92AB32DB5}" dt="2020-11-18T19:31:22.961" v="100" actId="20577"/>
          <ac:spMkLst>
            <pc:docMk/>
            <pc:sldMk cId="1784212485" sldId="280"/>
            <ac:spMk id="2" creationId="{FDD035E3-514E-42AF-A0E9-C336BFFAAB57}"/>
          </ac:spMkLst>
        </pc:spChg>
        <pc:spChg chg="mod">
          <ac:chgData name="Palmer, Heath (palmerha)" userId="S::palmerha@mail.uc.edu::0ec25989-dc86-4447-ac66-f59147535132" providerId="AD" clId="Web-{1E49759C-4306-F16E-2CEB-6EE92AB32DB5}" dt="2020-11-18T19:36:33.809" v="430" actId="20577"/>
          <ac:spMkLst>
            <pc:docMk/>
            <pc:sldMk cId="1784212485" sldId="280"/>
            <ac:spMk id="3" creationId="{7B261D5E-1E4B-4D14-8BE4-ED02932A8C2D}"/>
          </ac:spMkLst>
        </pc:spChg>
      </pc:sldChg>
      <pc:sldChg chg="modSp new">
        <pc:chgData name="Palmer, Heath (palmerha)" userId="S::palmerha@mail.uc.edu::0ec25989-dc86-4447-ac66-f59147535132" providerId="AD" clId="Web-{1E49759C-4306-F16E-2CEB-6EE92AB32DB5}" dt="2020-11-18T19:38:13.858" v="543" actId="20577"/>
        <pc:sldMkLst>
          <pc:docMk/>
          <pc:sldMk cId="3301304137" sldId="281"/>
        </pc:sldMkLst>
        <pc:spChg chg="mod">
          <ac:chgData name="Palmer, Heath (palmerha)" userId="S::palmerha@mail.uc.edu::0ec25989-dc86-4447-ac66-f59147535132" providerId="AD" clId="Web-{1E49759C-4306-F16E-2CEB-6EE92AB32DB5}" dt="2020-11-18T19:31:35.805" v="116" actId="20577"/>
          <ac:spMkLst>
            <pc:docMk/>
            <pc:sldMk cId="3301304137" sldId="281"/>
            <ac:spMk id="2" creationId="{9BF3E4BD-0943-4969-90EA-3D40011DB1C1}"/>
          </ac:spMkLst>
        </pc:spChg>
        <pc:spChg chg="mod">
          <ac:chgData name="Palmer, Heath (palmerha)" userId="S::palmerha@mail.uc.edu::0ec25989-dc86-4447-ac66-f59147535132" providerId="AD" clId="Web-{1E49759C-4306-F16E-2CEB-6EE92AB32DB5}" dt="2020-11-18T19:38:13.858" v="543" actId="20577"/>
          <ac:spMkLst>
            <pc:docMk/>
            <pc:sldMk cId="3301304137" sldId="281"/>
            <ac:spMk id="3" creationId="{187DEB53-A652-4BB2-8B16-DC4EF9605E06}"/>
          </ac:spMkLst>
        </pc:spChg>
      </pc:sldChg>
      <pc:sldChg chg="modSp new">
        <pc:chgData name="Palmer, Heath (palmerha)" userId="S::palmerha@mail.uc.edu::0ec25989-dc86-4447-ac66-f59147535132" providerId="AD" clId="Web-{1E49759C-4306-F16E-2CEB-6EE92AB32DB5}" dt="2020-11-18T19:59:03.250" v="794" actId="20577"/>
        <pc:sldMkLst>
          <pc:docMk/>
          <pc:sldMk cId="1212554154" sldId="282"/>
        </pc:sldMkLst>
        <pc:spChg chg="mod">
          <ac:chgData name="Palmer, Heath (palmerha)" userId="S::palmerha@mail.uc.edu::0ec25989-dc86-4447-ac66-f59147535132" providerId="AD" clId="Web-{1E49759C-4306-F16E-2CEB-6EE92AB32DB5}" dt="2020-11-18T19:31:55.493" v="146" actId="20577"/>
          <ac:spMkLst>
            <pc:docMk/>
            <pc:sldMk cId="1212554154" sldId="282"/>
            <ac:spMk id="2" creationId="{3D7D55DD-45D7-4E93-8ABF-891727CF7560}"/>
          </ac:spMkLst>
        </pc:spChg>
        <pc:spChg chg="mod">
          <ac:chgData name="Palmer, Heath (palmerha)" userId="S::palmerha@mail.uc.edu::0ec25989-dc86-4447-ac66-f59147535132" providerId="AD" clId="Web-{1E49759C-4306-F16E-2CEB-6EE92AB32DB5}" dt="2020-11-18T19:59:03.250" v="794" actId="20577"/>
          <ac:spMkLst>
            <pc:docMk/>
            <pc:sldMk cId="1212554154" sldId="282"/>
            <ac:spMk id="3" creationId="{7C324302-61C6-4DD1-99CF-B2F4F6DF54BE}"/>
          </ac:spMkLst>
        </pc:spChg>
      </pc:sldChg>
      <pc:sldChg chg="modSp new">
        <pc:chgData name="Palmer, Heath (palmerha)" userId="S::palmerha@mail.uc.edu::0ec25989-dc86-4447-ac66-f59147535132" providerId="AD" clId="Web-{1E49759C-4306-F16E-2CEB-6EE92AB32DB5}" dt="2020-11-18T19:39:23.359" v="692" actId="20577"/>
        <pc:sldMkLst>
          <pc:docMk/>
          <pc:sldMk cId="1849352719" sldId="283"/>
        </pc:sldMkLst>
        <pc:spChg chg="mod">
          <ac:chgData name="Palmer, Heath (palmerha)" userId="S::palmerha@mail.uc.edu::0ec25989-dc86-4447-ac66-f59147535132" providerId="AD" clId="Web-{1E49759C-4306-F16E-2CEB-6EE92AB32DB5}" dt="2020-11-18T19:32:10.915" v="164" actId="20577"/>
          <ac:spMkLst>
            <pc:docMk/>
            <pc:sldMk cId="1849352719" sldId="283"/>
            <ac:spMk id="2" creationId="{511D33A6-92F2-487B-9629-0B3DBB0FCECE}"/>
          </ac:spMkLst>
        </pc:spChg>
        <pc:spChg chg="mod">
          <ac:chgData name="Palmer, Heath (palmerha)" userId="S::palmerha@mail.uc.edu::0ec25989-dc86-4447-ac66-f59147535132" providerId="AD" clId="Web-{1E49759C-4306-F16E-2CEB-6EE92AB32DB5}" dt="2020-11-18T19:39:23.359" v="692" actId="20577"/>
          <ac:spMkLst>
            <pc:docMk/>
            <pc:sldMk cId="1849352719" sldId="283"/>
            <ac:spMk id="3" creationId="{00D9A318-4571-4826-A04A-53FCA7985A96}"/>
          </ac:spMkLst>
        </pc:spChg>
      </pc:sldChg>
      <pc:sldChg chg="modSp new">
        <pc:chgData name="Palmer, Heath (palmerha)" userId="S::palmerha@mail.uc.edu::0ec25989-dc86-4447-ac66-f59147535132" providerId="AD" clId="Web-{1E49759C-4306-F16E-2CEB-6EE92AB32DB5}" dt="2020-11-18T19:32:40.478" v="201" actId="20577"/>
        <pc:sldMkLst>
          <pc:docMk/>
          <pc:sldMk cId="2476955604" sldId="284"/>
        </pc:sldMkLst>
        <pc:spChg chg="mod">
          <ac:chgData name="Palmer, Heath (palmerha)" userId="S::palmerha@mail.uc.edu::0ec25989-dc86-4447-ac66-f59147535132" providerId="AD" clId="Web-{1E49759C-4306-F16E-2CEB-6EE92AB32DB5}" dt="2020-11-18T19:32:40.478" v="201" actId="20577"/>
          <ac:spMkLst>
            <pc:docMk/>
            <pc:sldMk cId="2476955604" sldId="284"/>
            <ac:spMk id="2" creationId="{7D38DBF1-878C-4667-9AF2-224629A45DE3}"/>
          </ac:spMkLst>
        </pc:spChg>
      </pc:sldChg>
      <pc:sldChg chg="modSp add ord replId">
        <pc:chgData name="Palmer, Heath (palmerha)" userId="S::palmerha@mail.uc.edu::0ec25989-dc86-4447-ac66-f59147535132" providerId="AD" clId="Web-{1E49759C-4306-F16E-2CEB-6EE92AB32DB5}" dt="2020-11-18T19:44:46.145" v="771" actId="20577"/>
        <pc:sldMkLst>
          <pc:docMk/>
          <pc:sldMk cId="2920903013" sldId="285"/>
        </pc:sldMkLst>
        <pc:spChg chg="mod">
          <ac:chgData name="Palmer, Heath (palmerha)" userId="S::palmerha@mail.uc.edu::0ec25989-dc86-4447-ac66-f59147535132" providerId="AD" clId="Web-{1E49759C-4306-F16E-2CEB-6EE92AB32DB5}" dt="2020-11-18T19:44:46.145" v="771" actId="20577"/>
          <ac:spMkLst>
            <pc:docMk/>
            <pc:sldMk cId="2920903013" sldId="285"/>
            <ac:spMk id="3" creationId="{92FE1FA8-809E-4F98-9BB4-0BB33C4E5961}"/>
          </ac:spMkLst>
        </pc:spChg>
      </pc:sldChg>
      <pc:sldChg chg="modSp add ord replId">
        <pc:chgData name="Palmer, Heath (palmerha)" userId="S::palmerha@mail.uc.edu::0ec25989-dc86-4447-ac66-f59147535132" providerId="AD" clId="Web-{1E49759C-4306-F16E-2CEB-6EE92AB32DB5}" dt="2020-11-18T19:43:31.378" v="752"/>
        <pc:sldMkLst>
          <pc:docMk/>
          <pc:sldMk cId="160070965" sldId="286"/>
        </pc:sldMkLst>
        <pc:spChg chg="mod">
          <ac:chgData name="Palmer, Heath (palmerha)" userId="S::palmerha@mail.uc.edu::0ec25989-dc86-4447-ac66-f59147535132" providerId="AD" clId="Web-{1E49759C-4306-F16E-2CEB-6EE92AB32DB5}" dt="2020-11-18T19:43:29.550" v="749" actId="20577"/>
          <ac:spMkLst>
            <pc:docMk/>
            <pc:sldMk cId="160070965" sldId="286"/>
            <ac:spMk id="3" creationId="{92FE1FA8-809E-4F98-9BB4-0BB33C4E5961}"/>
          </ac:spMkLst>
        </pc:spChg>
      </pc:sldChg>
      <pc:sldChg chg="add replId">
        <pc:chgData name="Palmer, Heath (palmerha)" userId="S::palmerha@mail.uc.edu::0ec25989-dc86-4447-ac66-f59147535132" providerId="AD" clId="Web-{1E49759C-4306-F16E-2CEB-6EE92AB32DB5}" dt="2020-11-18T19:32:48.994" v="206"/>
        <pc:sldMkLst>
          <pc:docMk/>
          <pc:sldMk cId="1992322254" sldId="287"/>
        </pc:sldMkLst>
      </pc:sldChg>
      <pc:sldChg chg="add replId">
        <pc:chgData name="Palmer, Heath (palmerha)" userId="S::palmerha@mail.uc.edu::0ec25989-dc86-4447-ac66-f59147535132" providerId="AD" clId="Web-{1E49759C-4306-F16E-2CEB-6EE92AB32DB5}" dt="2020-11-18T19:32:49.056" v="207"/>
        <pc:sldMkLst>
          <pc:docMk/>
          <pc:sldMk cId="255974472" sldId="288"/>
        </pc:sldMkLst>
      </pc:sldChg>
      <pc:sldChg chg="add replId">
        <pc:chgData name="Palmer, Heath (palmerha)" userId="S::palmerha@mail.uc.edu::0ec25989-dc86-4447-ac66-f59147535132" providerId="AD" clId="Web-{1E49759C-4306-F16E-2CEB-6EE92AB32DB5}" dt="2020-11-18T19:32:49.119" v="208"/>
        <pc:sldMkLst>
          <pc:docMk/>
          <pc:sldMk cId="57854001" sldId="289"/>
        </pc:sldMkLst>
      </pc:sldChg>
      <pc:sldChg chg="add replId">
        <pc:chgData name="Palmer, Heath (palmerha)" userId="S::palmerha@mail.uc.edu::0ec25989-dc86-4447-ac66-f59147535132" providerId="AD" clId="Web-{1E49759C-4306-F16E-2CEB-6EE92AB32DB5}" dt="2020-11-18T19:32:53.072" v="209"/>
        <pc:sldMkLst>
          <pc:docMk/>
          <pc:sldMk cId="1056242563" sldId="290"/>
        </pc:sldMkLst>
      </pc:sldChg>
      <pc:sldChg chg="add replId">
        <pc:chgData name="Palmer, Heath (palmerha)" userId="S::palmerha@mail.uc.edu::0ec25989-dc86-4447-ac66-f59147535132" providerId="AD" clId="Web-{1E49759C-4306-F16E-2CEB-6EE92AB32DB5}" dt="2020-11-18T19:32:53.134" v="210"/>
        <pc:sldMkLst>
          <pc:docMk/>
          <pc:sldMk cId="3305703792" sldId="291"/>
        </pc:sldMkLst>
      </pc:sldChg>
      <pc:sldChg chg="modSp new">
        <pc:chgData name="Palmer, Heath (palmerha)" userId="S::palmerha@mail.uc.edu::0ec25989-dc86-4447-ac66-f59147535132" providerId="AD" clId="Web-{1E49759C-4306-F16E-2CEB-6EE92AB32DB5}" dt="2020-11-18T19:41:29.470" v="712" actId="20577"/>
        <pc:sldMkLst>
          <pc:docMk/>
          <pc:sldMk cId="1056460343" sldId="292"/>
        </pc:sldMkLst>
        <pc:spChg chg="mod">
          <ac:chgData name="Palmer, Heath (palmerha)" userId="S::palmerha@mail.uc.edu::0ec25989-dc86-4447-ac66-f59147535132" providerId="AD" clId="Web-{1E49759C-4306-F16E-2CEB-6EE92AB32DB5}" dt="2020-11-18T19:33:14.916" v="242" actId="20577"/>
          <ac:spMkLst>
            <pc:docMk/>
            <pc:sldMk cId="1056460343" sldId="292"/>
            <ac:spMk id="2" creationId="{D17A2432-61E5-4B2C-A8A6-C9A6A008353E}"/>
          </ac:spMkLst>
        </pc:spChg>
        <pc:spChg chg="mod">
          <ac:chgData name="Palmer, Heath (palmerha)" userId="S::palmerha@mail.uc.edu::0ec25989-dc86-4447-ac66-f59147535132" providerId="AD" clId="Web-{1E49759C-4306-F16E-2CEB-6EE92AB32DB5}" dt="2020-11-18T19:41:29.470" v="712" actId="20577"/>
          <ac:spMkLst>
            <pc:docMk/>
            <pc:sldMk cId="1056460343" sldId="292"/>
            <ac:spMk id="3" creationId="{4984A09C-2D56-4DB1-9673-DF31CB2DE4AF}"/>
          </ac:spMkLst>
        </pc:spChg>
      </pc:sldChg>
      <pc:sldChg chg="modSp new">
        <pc:chgData name="Palmer, Heath (palmerha)" userId="S::palmerha@mail.uc.edu::0ec25989-dc86-4447-ac66-f59147535132" providerId="AD" clId="Web-{1E49759C-4306-F16E-2CEB-6EE92AB32DB5}" dt="2020-11-18T19:33:26.916" v="251" actId="20577"/>
        <pc:sldMkLst>
          <pc:docMk/>
          <pc:sldMk cId="3759500735" sldId="293"/>
        </pc:sldMkLst>
        <pc:spChg chg="mod">
          <ac:chgData name="Palmer, Heath (palmerha)" userId="S::palmerha@mail.uc.edu::0ec25989-dc86-4447-ac66-f59147535132" providerId="AD" clId="Web-{1E49759C-4306-F16E-2CEB-6EE92AB32DB5}" dt="2020-11-18T19:33:23.166" v="248" actId="20577"/>
          <ac:spMkLst>
            <pc:docMk/>
            <pc:sldMk cId="3759500735" sldId="293"/>
            <ac:spMk id="2" creationId="{620CCD47-371E-4C4C-A313-93DE91E84071}"/>
          </ac:spMkLst>
        </pc:spChg>
        <pc:spChg chg="mod">
          <ac:chgData name="Palmer, Heath (palmerha)" userId="S::palmerha@mail.uc.edu::0ec25989-dc86-4447-ac66-f59147535132" providerId="AD" clId="Web-{1E49759C-4306-F16E-2CEB-6EE92AB32DB5}" dt="2020-11-18T19:33:26.916" v="251" actId="20577"/>
          <ac:spMkLst>
            <pc:docMk/>
            <pc:sldMk cId="3759500735" sldId="293"/>
            <ac:spMk id="3" creationId="{BE6253D1-54EF-4604-8A18-4A8A41816550}"/>
          </ac:spMkLst>
        </pc:spChg>
      </pc:sldChg>
      <pc:sldChg chg="new">
        <pc:chgData name="Palmer, Heath (palmerha)" userId="S::palmerha@mail.uc.edu::0ec25989-dc86-4447-ac66-f59147535132" providerId="AD" clId="Web-{1E49759C-4306-F16E-2CEB-6EE92AB32DB5}" dt="2020-11-18T19:46:49.506" v="774"/>
        <pc:sldMkLst>
          <pc:docMk/>
          <pc:sldMk cId="235867458" sldId="294"/>
        </pc:sldMkLst>
      </pc:sldChg>
    </pc:docChg>
  </pc:docChgLst>
  <pc:docChgLst>
    <pc:chgData name="Palmer, Heath (palmerha)" userId="0ec25989-dc86-4447-ac66-f59147535132" providerId="ADAL" clId="{CAB55497-4367-43C4-B499-A537A71D178C}"/>
    <pc:docChg chg="modSld">
      <pc:chgData name="Palmer, Heath (palmerha)" userId="0ec25989-dc86-4447-ac66-f59147535132" providerId="ADAL" clId="{CAB55497-4367-43C4-B499-A537A71D178C}" dt="2022-12-06T21:07:03.822" v="3" actId="20577"/>
      <pc:docMkLst>
        <pc:docMk/>
      </pc:docMkLst>
      <pc:sldChg chg="modSp mod">
        <pc:chgData name="Palmer, Heath (palmerha)" userId="0ec25989-dc86-4447-ac66-f59147535132" providerId="ADAL" clId="{CAB55497-4367-43C4-B499-A537A71D178C}" dt="2022-12-06T21:07:03.822" v="3" actId="20577"/>
        <pc:sldMkLst>
          <pc:docMk/>
          <pc:sldMk cId="1590683089" sldId="278"/>
        </pc:sldMkLst>
        <pc:spChg chg="mod">
          <ac:chgData name="Palmer, Heath (palmerha)" userId="0ec25989-dc86-4447-ac66-f59147535132" providerId="ADAL" clId="{CAB55497-4367-43C4-B499-A537A71D178C}" dt="2022-12-06T21:07:03.822" v="3" actId="20577"/>
          <ac:spMkLst>
            <pc:docMk/>
            <pc:sldMk cId="1590683089" sldId="278"/>
            <ac:spMk id="3" creationId="{71095485-09AF-4628-A71C-4A2C7EE35D2C}"/>
          </ac:spMkLst>
        </pc:spChg>
      </pc:sldChg>
    </pc:docChg>
  </pc:docChgLst>
  <pc:docChgLst>
    <pc:chgData name="Palmer, Heath (palmerha)" userId="S::palmerha@mail.uc.edu::0ec25989-dc86-4447-ac66-f59147535132" providerId="AD" clId="Web-{3DC795D4-2175-41E9-A1A7-4FCC6A750A53}"/>
    <pc:docChg chg="addSld modSld">
      <pc:chgData name="Palmer, Heath (palmerha)" userId="S::palmerha@mail.uc.edu::0ec25989-dc86-4447-ac66-f59147535132" providerId="AD" clId="Web-{3DC795D4-2175-41E9-A1A7-4FCC6A750A53}" dt="2020-10-24T18:33:35.424" v="49" actId="14100"/>
      <pc:docMkLst>
        <pc:docMk/>
      </pc:docMkLst>
      <pc:sldChg chg="addSp delSp modSp new">
        <pc:chgData name="Palmer, Heath (palmerha)" userId="S::palmerha@mail.uc.edu::0ec25989-dc86-4447-ac66-f59147535132" providerId="AD" clId="Web-{3DC795D4-2175-41E9-A1A7-4FCC6A750A53}" dt="2020-10-24T18:33:35.424" v="49" actId="14100"/>
        <pc:sldMkLst>
          <pc:docMk/>
          <pc:sldMk cId="257939566" sldId="257"/>
        </pc:sldMkLst>
        <pc:spChg chg="del">
          <ac:chgData name="Palmer, Heath (palmerha)" userId="S::palmerha@mail.uc.edu::0ec25989-dc86-4447-ac66-f59147535132" providerId="AD" clId="Web-{3DC795D4-2175-41E9-A1A7-4FCC6A750A53}" dt="2020-10-24T18:32:56.955" v="39"/>
          <ac:spMkLst>
            <pc:docMk/>
            <pc:sldMk cId="257939566" sldId="257"/>
            <ac:spMk id="3" creationId="{1F9E52DF-0E7D-4E6F-9227-119125F72FAA}"/>
          </ac:spMkLst>
        </pc:spChg>
        <pc:spChg chg="add mod">
          <ac:chgData name="Palmer, Heath (palmerha)" userId="S::palmerha@mail.uc.edu::0ec25989-dc86-4447-ac66-f59147535132" providerId="AD" clId="Web-{3DC795D4-2175-41E9-A1A7-4FCC6A750A53}" dt="2020-10-24T18:33:01.299" v="40" actId="1076"/>
          <ac:spMkLst>
            <pc:docMk/>
            <pc:sldMk cId="257939566" sldId="257"/>
            <ac:spMk id="4" creationId="{496015F0-E0EE-4E92-BAEA-21490D91B164}"/>
          </ac:spMkLst>
        </pc:spChg>
        <pc:spChg chg="add mod">
          <ac:chgData name="Palmer, Heath (palmerha)" userId="S::palmerha@mail.uc.edu::0ec25989-dc86-4447-ac66-f59147535132" providerId="AD" clId="Web-{3DC795D4-2175-41E9-A1A7-4FCC6A750A53}" dt="2020-10-24T18:33:01.315" v="41" actId="1076"/>
          <ac:spMkLst>
            <pc:docMk/>
            <pc:sldMk cId="257939566" sldId="257"/>
            <ac:spMk id="5" creationId="{EC3EBC18-D1B9-4655-BD66-E338EE905229}"/>
          </ac:spMkLst>
        </pc:spChg>
        <pc:spChg chg="add mod">
          <ac:chgData name="Palmer, Heath (palmerha)" userId="S::palmerha@mail.uc.edu::0ec25989-dc86-4447-ac66-f59147535132" providerId="AD" clId="Web-{3DC795D4-2175-41E9-A1A7-4FCC6A750A53}" dt="2020-10-24T18:33:01.315" v="42" actId="1076"/>
          <ac:spMkLst>
            <pc:docMk/>
            <pc:sldMk cId="257939566" sldId="257"/>
            <ac:spMk id="6" creationId="{82E829F6-E698-41A8-9CAC-E9FC9DC7B9BB}"/>
          </ac:spMkLst>
        </pc:spChg>
        <pc:cxnChg chg="add mod">
          <ac:chgData name="Palmer, Heath (palmerha)" userId="S::palmerha@mail.uc.edu::0ec25989-dc86-4447-ac66-f59147535132" providerId="AD" clId="Web-{3DC795D4-2175-41E9-A1A7-4FCC6A750A53}" dt="2020-10-24T18:33:19.830" v="46" actId="14100"/>
          <ac:cxnSpMkLst>
            <pc:docMk/>
            <pc:sldMk cId="257939566" sldId="257"/>
            <ac:cxnSpMk id="7" creationId="{69732C31-8839-431A-8916-02C06AFD08A1}"/>
          </ac:cxnSpMkLst>
        </pc:cxnChg>
        <pc:cxnChg chg="add mod">
          <ac:chgData name="Palmer, Heath (palmerha)" userId="S::palmerha@mail.uc.edu::0ec25989-dc86-4447-ac66-f59147535132" providerId="AD" clId="Web-{3DC795D4-2175-41E9-A1A7-4FCC6A750A53}" dt="2020-10-24T18:33:35.424" v="49" actId="14100"/>
          <ac:cxnSpMkLst>
            <pc:docMk/>
            <pc:sldMk cId="257939566" sldId="257"/>
            <ac:cxnSpMk id="8" creationId="{6BAE8533-881E-47D5-B19A-AC9E165CDD78}"/>
          </ac:cxnSpMkLst>
        </pc:cxnChg>
      </pc:sldChg>
    </pc:docChg>
  </pc:docChgLst>
  <pc:docChgLst>
    <pc:chgData name="Palmer, Heath (palmerha)" userId="S::palmerha@mail.uc.edu::0ec25989-dc86-4447-ac66-f59147535132" providerId="AD" clId="Web-{8577EBA0-B602-4086-8AA9-B102BFD94A52}"/>
    <pc:docChg chg="delSld modSld sldOrd">
      <pc:chgData name="Palmer, Heath (palmerha)" userId="S::palmerha@mail.uc.edu::0ec25989-dc86-4447-ac66-f59147535132" providerId="AD" clId="Web-{8577EBA0-B602-4086-8AA9-B102BFD94A52}" dt="2020-11-19T06:51:40.627" v="7156" actId="20577"/>
      <pc:docMkLst>
        <pc:docMk/>
      </pc:docMkLst>
      <pc:sldChg chg="addSp delSp modSp delCm modNotes">
        <pc:chgData name="Palmer, Heath (palmerha)" userId="S::palmerha@mail.uc.edu::0ec25989-dc86-4447-ac66-f59147535132" providerId="AD" clId="Web-{8577EBA0-B602-4086-8AA9-B102BFD94A52}" dt="2020-11-19T01:58:58.426" v="2449" actId="20577"/>
        <pc:sldMkLst>
          <pc:docMk/>
          <pc:sldMk cId="109857222" sldId="256"/>
        </pc:sldMkLst>
        <pc:spChg chg="add mod">
          <ac:chgData name="Palmer, Heath (palmerha)" userId="S::palmerha@mail.uc.edu::0ec25989-dc86-4447-ac66-f59147535132" providerId="AD" clId="Web-{8577EBA0-B602-4086-8AA9-B102BFD94A52}" dt="2020-11-19T01:58:58.426" v="2449" actId="20577"/>
          <ac:spMkLst>
            <pc:docMk/>
            <pc:sldMk cId="109857222" sldId="256"/>
            <ac:spMk id="5" creationId="{7AD38F0D-0241-46E0-80EA-08517FBCB410}"/>
          </ac:spMkLst>
        </pc:spChg>
        <pc:picChg chg="add mod">
          <ac:chgData name="Palmer, Heath (palmerha)" userId="S::palmerha@mail.uc.edu::0ec25989-dc86-4447-ac66-f59147535132" providerId="AD" clId="Web-{8577EBA0-B602-4086-8AA9-B102BFD94A52}" dt="2020-11-18T23:31:30.474" v="3" actId="1076"/>
          <ac:picMkLst>
            <pc:docMk/>
            <pc:sldMk cId="109857222" sldId="256"/>
            <ac:picMk id="4" creationId="{88B8833C-3B95-4C4A-8BD6-C2489A4AA38B}"/>
          </ac:picMkLst>
        </pc:picChg>
        <pc:picChg chg="del">
          <ac:chgData name="Palmer, Heath (palmerha)" userId="S::palmerha@mail.uc.edu::0ec25989-dc86-4447-ac66-f59147535132" providerId="AD" clId="Web-{8577EBA0-B602-4086-8AA9-B102BFD94A52}" dt="2020-11-18T23:31:15.333" v="0"/>
          <ac:picMkLst>
            <pc:docMk/>
            <pc:sldMk cId="109857222" sldId="256"/>
            <ac:picMk id="5" creationId="{7DE03D1A-9FFF-45B9-8730-BFEBDF0081D3}"/>
          </ac:picMkLst>
        </pc:picChg>
        <pc:picChg chg="add del mod">
          <ac:chgData name="Palmer, Heath (palmerha)" userId="S::palmerha@mail.uc.edu::0ec25989-dc86-4447-ac66-f59147535132" providerId="AD" clId="Web-{8577EBA0-B602-4086-8AA9-B102BFD94A52}" dt="2020-11-18T23:32:39.083" v="6"/>
          <ac:picMkLst>
            <pc:docMk/>
            <pc:sldMk cId="109857222" sldId="256"/>
            <ac:picMk id="6" creationId="{1695E73D-5848-4D13-BAE1-60D88E90ECC1}"/>
          </ac:picMkLst>
        </pc:picChg>
      </pc:sldChg>
      <pc:sldChg chg="modSp del ord">
        <pc:chgData name="Palmer, Heath (palmerha)" userId="S::palmerha@mail.uc.edu::0ec25989-dc86-4447-ac66-f59147535132" providerId="AD" clId="Web-{8577EBA0-B602-4086-8AA9-B102BFD94A52}" dt="2020-11-19T02:00:00.784" v="2452"/>
        <pc:sldMkLst>
          <pc:docMk/>
          <pc:sldMk cId="493628682" sldId="258"/>
        </pc:sldMkLst>
        <pc:spChg chg="mod">
          <ac:chgData name="Palmer, Heath (palmerha)" userId="S::palmerha@mail.uc.edu::0ec25989-dc86-4447-ac66-f59147535132" providerId="AD" clId="Web-{8577EBA0-B602-4086-8AA9-B102BFD94A52}" dt="2020-11-19T01:57:55.708" v="2434" actId="20577"/>
          <ac:spMkLst>
            <pc:docMk/>
            <pc:sldMk cId="493628682" sldId="258"/>
            <ac:spMk id="3" creationId="{1E4BC5DD-1EF9-4333-8641-3D2C567F7C13}"/>
          </ac:spMkLst>
        </pc:spChg>
      </pc:sldChg>
      <pc:sldChg chg="del">
        <pc:chgData name="Palmer, Heath (palmerha)" userId="S::palmerha@mail.uc.edu::0ec25989-dc86-4447-ac66-f59147535132" providerId="AD" clId="Web-{8577EBA0-B602-4086-8AA9-B102BFD94A52}" dt="2020-11-19T02:00:00.800" v="2466"/>
        <pc:sldMkLst>
          <pc:docMk/>
          <pc:sldMk cId="354421576" sldId="260"/>
        </pc:sldMkLst>
      </pc:sldChg>
      <pc:sldChg chg="del">
        <pc:chgData name="Palmer, Heath (palmerha)" userId="S::palmerha@mail.uc.edu::0ec25989-dc86-4447-ac66-f59147535132" providerId="AD" clId="Web-{8577EBA0-B602-4086-8AA9-B102BFD94A52}" dt="2020-11-19T02:00:00.800" v="2462"/>
        <pc:sldMkLst>
          <pc:docMk/>
          <pc:sldMk cId="3047137547" sldId="264"/>
        </pc:sldMkLst>
      </pc:sldChg>
      <pc:sldChg chg="del">
        <pc:chgData name="Palmer, Heath (palmerha)" userId="S::palmerha@mail.uc.edu::0ec25989-dc86-4447-ac66-f59147535132" providerId="AD" clId="Web-{8577EBA0-B602-4086-8AA9-B102BFD94A52}" dt="2020-11-19T02:00:00.784" v="2460"/>
        <pc:sldMkLst>
          <pc:docMk/>
          <pc:sldMk cId="2396104906" sldId="265"/>
        </pc:sldMkLst>
      </pc:sldChg>
      <pc:sldChg chg="del">
        <pc:chgData name="Palmer, Heath (palmerha)" userId="S::palmerha@mail.uc.edu::0ec25989-dc86-4447-ac66-f59147535132" providerId="AD" clId="Web-{8577EBA0-B602-4086-8AA9-B102BFD94A52}" dt="2020-11-19T02:00:00.784" v="2459"/>
        <pc:sldMkLst>
          <pc:docMk/>
          <pc:sldMk cId="4175982286" sldId="266"/>
        </pc:sldMkLst>
      </pc:sldChg>
      <pc:sldChg chg="del">
        <pc:chgData name="Palmer, Heath (palmerha)" userId="S::palmerha@mail.uc.edu::0ec25989-dc86-4447-ac66-f59147535132" providerId="AD" clId="Web-{8577EBA0-B602-4086-8AA9-B102BFD94A52}" dt="2020-11-19T02:00:00.784" v="2458"/>
        <pc:sldMkLst>
          <pc:docMk/>
          <pc:sldMk cId="4071220170" sldId="267"/>
        </pc:sldMkLst>
      </pc:sldChg>
      <pc:sldChg chg="del">
        <pc:chgData name="Palmer, Heath (palmerha)" userId="S::palmerha@mail.uc.edu::0ec25989-dc86-4447-ac66-f59147535132" providerId="AD" clId="Web-{8577EBA0-B602-4086-8AA9-B102BFD94A52}" dt="2020-11-19T02:00:00.784" v="2457"/>
        <pc:sldMkLst>
          <pc:docMk/>
          <pc:sldMk cId="1338216508" sldId="268"/>
        </pc:sldMkLst>
      </pc:sldChg>
      <pc:sldChg chg="del">
        <pc:chgData name="Palmer, Heath (palmerha)" userId="S::palmerha@mail.uc.edu::0ec25989-dc86-4447-ac66-f59147535132" providerId="AD" clId="Web-{8577EBA0-B602-4086-8AA9-B102BFD94A52}" dt="2020-11-19T02:00:00.784" v="2456"/>
        <pc:sldMkLst>
          <pc:docMk/>
          <pc:sldMk cId="2592412430" sldId="269"/>
        </pc:sldMkLst>
      </pc:sldChg>
      <pc:sldChg chg="del">
        <pc:chgData name="Palmer, Heath (palmerha)" userId="S::palmerha@mail.uc.edu::0ec25989-dc86-4447-ac66-f59147535132" providerId="AD" clId="Web-{8577EBA0-B602-4086-8AA9-B102BFD94A52}" dt="2020-11-19T02:00:00.784" v="2455"/>
        <pc:sldMkLst>
          <pc:docMk/>
          <pc:sldMk cId="3527343456" sldId="270"/>
        </pc:sldMkLst>
      </pc:sldChg>
      <pc:sldChg chg="del">
        <pc:chgData name="Palmer, Heath (palmerha)" userId="S::palmerha@mail.uc.edu::0ec25989-dc86-4447-ac66-f59147535132" providerId="AD" clId="Web-{8577EBA0-B602-4086-8AA9-B102BFD94A52}" dt="2020-11-19T02:00:00.784" v="2454"/>
        <pc:sldMkLst>
          <pc:docMk/>
          <pc:sldMk cId="1853245221" sldId="271"/>
        </pc:sldMkLst>
      </pc:sldChg>
      <pc:sldChg chg="del">
        <pc:chgData name="Palmer, Heath (palmerha)" userId="S::palmerha@mail.uc.edu::0ec25989-dc86-4447-ac66-f59147535132" providerId="AD" clId="Web-{8577EBA0-B602-4086-8AA9-B102BFD94A52}" dt="2020-11-19T02:00:00.784" v="2453"/>
        <pc:sldMkLst>
          <pc:docMk/>
          <pc:sldMk cId="1003062684" sldId="272"/>
        </pc:sldMkLst>
      </pc:sldChg>
      <pc:sldChg chg="del">
        <pc:chgData name="Palmer, Heath (palmerha)" userId="S::palmerha@mail.uc.edu::0ec25989-dc86-4447-ac66-f59147535132" providerId="AD" clId="Web-{8577EBA0-B602-4086-8AA9-B102BFD94A52}" dt="2020-11-19T02:00:00.784" v="2461"/>
        <pc:sldMkLst>
          <pc:docMk/>
          <pc:sldMk cId="3518183102" sldId="274"/>
        </pc:sldMkLst>
      </pc:sldChg>
      <pc:sldChg chg="del">
        <pc:chgData name="Palmer, Heath (palmerha)" userId="S::palmerha@mail.uc.edu::0ec25989-dc86-4447-ac66-f59147535132" providerId="AD" clId="Web-{8577EBA0-B602-4086-8AA9-B102BFD94A52}" dt="2020-11-19T02:00:00.800" v="2465"/>
        <pc:sldMkLst>
          <pc:docMk/>
          <pc:sldMk cId="3261998374" sldId="275"/>
        </pc:sldMkLst>
      </pc:sldChg>
      <pc:sldChg chg="del">
        <pc:chgData name="Palmer, Heath (palmerha)" userId="S::palmerha@mail.uc.edu::0ec25989-dc86-4447-ac66-f59147535132" providerId="AD" clId="Web-{8577EBA0-B602-4086-8AA9-B102BFD94A52}" dt="2020-11-19T02:00:00.800" v="2463"/>
        <pc:sldMkLst>
          <pc:docMk/>
          <pc:sldMk cId="4001307536" sldId="276"/>
        </pc:sldMkLst>
      </pc:sldChg>
      <pc:sldChg chg="del">
        <pc:chgData name="Palmer, Heath (palmerha)" userId="S::palmerha@mail.uc.edu::0ec25989-dc86-4447-ac66-f59147535132" providerId="AD" clId="Web-{8577EBA0-B602-4086-8AA9-B102BFD94A52}" dt="2020-11-19T02:00:00.800" v="2464"/>
        <pc:sldMkLst>
          <pc:docMk/>
          <pc:sldMk cId="2314911649" sldId="277"/>
        </pc:sldMkLst>
      </pc:sldChg>
      <pc:sldChg chg="modSp addCm delCm">
        <pc:chgData name="Palmer, Heath (palmerha)" userId="S::palmerha@mail.uc.edu::0ec25989-dc86-4447-ac66-f59147535132" providerId="AD" clId="Web-{8577EBA0-B602-4086-8AA9-B102BFD94A52}" dt="2020-11-19T03:39:07.572" v="4071"/>
        <pc:sldMkLst>
          <pc:docMk/>
          <pc:sldMk cId="1590683089" sldId="278"/>
        </pc:sldMkLst>
        <pc:spChg chg="mod">
          <ac:chgData name="Palmer, Heath (palmerha)" userId="S::palmerha@mail.uc.edu::0ec25989-dc86-4447-ac66-f59147535132" providerId="AD" clId="Web-{8577EBA0-B602-4086-8AA9-B102BFD94A52}" dt="2020-11-19T01:19:21.560" v="2134" actId="20577"/>
          <ac:spMkLst>
            <pc:docMk/>
            <pc:sldMk cId="1590683089" sldId="278"/>
            <ac:spMk id="2" creationId="{3396C782-D4CA-40D2-96E6-A182BECD005F}"/>
          </ac:spMkLst>
        </pc:spChg>
        <pc:spChg chg="mod">
          <ac:chgData name="Palmer, Heath (palmerha)" userId="S::palmerha@mail.uc.edu::0ec25989-dc86-4447-ac66-f59147535132" providerId="AD" clId="Web-{8577EBA0-B602-4086-8AA9-B102BFD94A52}" dt="2020-11-19T03:39:02.744" v="4069" actId="20577"/>
          <ac:spMkLst>
            <pc:docMk/>
            <pc:sldMk cId="1590683089" sldId="278"/>
            <ac:spMk id="3" creationId="{71095485-09AF-4628-A71C-4A2C7EE35D2C}"/>
          </ac:spMkLst>
        </pc:spChg>
      </pc:sldChg>
      <pc:sldChg chg="addSp modSp">
        <pc:chgData name="Palmer, Heath (palmerha)" userId="S::palmerha@mail.uc.edu::0ec25989-dc86-4447-ac66-f59147535132" providerId="AD" clId="Web-{8577EBA0-B602-4086-8AA9-B102BFD94A52}" dt="2020-11-19T06:46:09.875" v="7051" actId="20577"/>
        <pc:sldMkLst>
          <pc:docMk/>
          <pc:sldMk cId="790591836" sldId="279"/>
        </pc:sldMkLst>
        <pc:spChg chg="mod">
          <ac:chgData name="Palmer, Heath (palmerha)" userId="S::palmerha@mail.uc.edu::0ec25989-dc86-4447-ac66-f59147535132" providerId="AD" clId="Web-{8577EBA0-B602-4086-8AA9-B102BFD94A52}" dt="2020-11-19T06:46:09.875" v="7051" actId="20577"/>
          <ac:spMkLst>
            <pc:docMk/>
            <pc:sldMk cId="790591836" sldId="279"/>
            <ac:spMk id="3" creationId="{F1803972-4B63-4B78-8547-140C45944B35}"/>
          </ac:spMkLst>
        </pc:spChg>
        <pc:spChg chg="add mod">
          <ac:chgData name="Palmer, Heath (palmerha)" userId="S::palmerha@mail.uc.edu::0ec25989-dc86-4447-ac66-f59147535132" providerId="AD" clId="Web-{8577EBA0-B602-4086-8AA9-B102BFD94A52}" dt="2020-11-19T00:17:49.640" v="1191" actId="1076"/>
          <ac:spMkLst>
            <pc:docMk/>
            <pc:sldMk cId="790591836" sldId="279"/>
            <ac:spMk id="7" creationId="{BD36D6E7-E318-4811-AB9A-D23980A7B85C}"/>
          </ac:spMkLst>
        </pc:spChg>
        <pc:spChg chg="add mod">
          <ac:chgData name="Palmer, Heath (palmerha)" userId="S::palmerha@mail.uc.edu::0ec25989-dc86-4447-ac66-f59147535132" providerId="AD" clId="Web-{8577EBA0-B602-4086-8AA9-B102BFD94A52}" dt="2020-11-19T03:16:48.606" v="2492" actId="1076"/>
          <ac:spMkLst>
            <pc:docMk/>
            <pc:sldMk cId="790591836" sldId="279"/>
            <ac:spMk id="8" creationId="{16A140A9-1BA2-46B6-B05B-484662330A67}"/>
          </ac:spMkLst>
        </pc:spChg>
        <pc:picChg chg="add mod">
          <ac:chgData name="Palmer, Heath (palmerha)" userId="S::palmerha@mail.uc.edu::0ec25989-dc86-4447-ac66-f59147535132" providerId="AD" clId="Web-{8577EBA0-B602-4086-8AA9-B102BFD94A52}" dt="2020-11-18T23:49:01.497" v="328" actId="1076"/>
          <ac:picMkLst>
            <pc:docMk/>
            <pc:sldMk cId="790591836" sldId="279"/>
            <ac:picMk id="5" creationId="{6756BF79-EF5C-4FC5-8C01-53F18346007D}"/>
          </ac:picMkLst>
        </pc:picChg>
        <pc:picChg chg="add mod">
          <ac:chgData name="Palmer, Heath (palmerha)" userId="S::palmerha@mail.uc.edu::0ec25989-dc86-4447-ac66-f59147535132" providerId="AD" clId="Web-{8577EBA0-B602-4086-8AA9-B102BFD94A52}" dt="2020-11-19T01:11:42.878" v="1984" actId="1076"/>
          <ac:picMkLst>
            <pc:docMk/>
            <pc:sldMk cId="790591836" sldId="279"/>
            <ac:picMk id="6" creationId="{FC020F4F-7E46-4776-B4A1-927434EA1739}"/>
          </ac:picMkLst>
        </pc:picChg>
      </pc:sldChg>
      <pc:sldChg chg="addSp delSp modSp">
        <pc:chgData name="Palmer, Heath (palmerha)" userId="S::palmerha@mail.uc.edu::0ec25989-dc86-4447-ac66-f59147535132" providerId="AD" clId="Web-{8577EBA0-B602-4086-8AA9-B102BFD94A52}" dt="2020-11-19T06:47:34.922" v="7089" actId="20577"/>
        <pc:sldMkLst>
          <pc:docMk/>
          <pc:sldMk cId="1784212485" sldId="280"/>
        </pc:sldMkLst>
        <pc:spChg chg="mod">
          <ac:chgData name="Palmer, Heath (palmerha)" userId="S::palmerha@mail.uc.edu::0ec25989-dc86-4447-ac66-f59147535132" providerId="AD" clId="Web-{8577EBA0-B602-4086-8AA9-B102BFD94A52}" dt="2020-11-19T06:47:34.922" v="7089" actId="20577"/>
          <ac:spMkLst>
            <pc:docMk/>
            <pc:sldMk cId="1784212485" sldId="280"/>
            <ac:spMk id="3" creationId="{7B261D5E-1E4B-4D14-8BE4-ED02932A8C2D}"/>
          </ac:spMkLst>
        </pc:spChg>
        <pc:picChg chg="add del mod">
          <ac:chgData name="Palmer, Heath (palmerha)" userId="S::palmerha@mail.uc.edu::0ec25989-dc86-4447-ac66-f59147535132" providerId="AD" clId="Web-{8577EBA0-B602-4086-8AA9-B102BFD94A52}" dt="2020-11-19T03:17:06.434" v="2493"/>
          <ac:picMkLst>
            <pc:docMk/>
            <pc:sldMk cId="1784212485" sldId="280"/>
            <ac:picMk id="5" creationId="{20EB3973-6135-4B9F-8022-B33074DB2C01}"/>
          </ac:picMkLst>
        </pc:picChg>
        <pc:picChg chg="add del mod">
          <ac:chgData name="Palmer, Heath (palmerha)" userId="S::palmerha@mail.uc.edu::0ec25989-dc86-4447-ac66-f59147535132" providerId="AD" clId="Web-{8577EBA0-B602-4086-8AA9-B102BFD94A52}" dt="2020-11-19T03:43:07.446" v="4247"/>
          <ac:picMkLst>
            <pc:docMk/>
            <pc:sldMk cId="1784212485" sldId="280"/>
            <ac:picMk id="6" creationId="{A9B7223A-46A5-45D2-8BB9-B41122594790}"/>
          </ac:picMkLst>
        </pc:picChg>
        <pc:picChg chg="add mod">
          <ac:chgData name="Palmer, Heath (palmerha)" userId="S::palmerha@mail.uc.edu::0ec25989-dc86-4447-ac66-f59147535132" providerId="AD" clId="Web-{8577EBA0-B602-4086-8AA9-B102BFD94A52}" dt="2020-11-19T03:43:10.134" v="4248" actId="1076"/>
          <ac:picMkLst>
            <pc:docMk/>
            <pc:sldMk cId="1784212485" sldId="280"/>
            <ac:picMk id="7" creationId="{29F96E2E-F5D6-455F-9247-67F8A0F7106E}"/>
          </ac:picMkLst>
        </pc:picChg>
      </pc:sldChg>
      <pc:sldChg chg="modSp">
        <pc:chgData name="Palmer, Heath (palmerha)" userId="S::palmerha@mail.uc.edu::0ec25989-dc86-4447-ac66-f59147535132" providerId="AD" clId="Web-{8577EBA0-B602-4086-8AA9-B102BFD94A52}" dt="2020-11-19T06:48:45.830" v="7094" actId="20577"/>
        <pc:sldMkLst>
          <pc:docMk/>
          <pc:sldMk cId="3301304137" sldId="281"/>
        </pc:sldMkLst>
        <pc:spChg chg="mod">
          <ac:chgData name="Palmer, Heath (palmerha)" userId="S::palmerha@mail.uc.edu::0ec25989-dc86-4447-ac66-f59147535132" providerId="AD" clId="Web-{8577EBA0-B602-4086-8AA9-B102BFD94A52}" dt="2020-11-19T06:48:45.830" v="7094" actId="20577"/>
          <ac:spMkLst>
            <pc:docMk/>
            <pc:sldMk cId="3301304137" sldId="281"/>
            <ac:spMk id="3" creationId="{187DEB53-A652-4BB2-8B16-DC4EF9605E06}"/>
          </ac:spMkLst>
        </pc:spChg>
      </pc:sldChg>
      <pc:sldChg chg="addSp delSp modSp">
        <pc:chgData name="Palmer, Heath (palmerha)" userId="S::palmerha@mail.uc.edu::0ec25989-dc86-4447-ac66-f59147535132" providerId="AD" clId="Web-{8577EBA0-B602-4086-8AA9-B102BFD94A52}" dt="2020-11-19T01:29:18.913" v="2156"/>
        <pc:sldMkLst>
          <pc:docMk/>
          <pc:sldMk cId="1212554154" sldId="282"/>
        </pc:sldMkLst>
        <pc:spChg chg="mod">
          <ac:chgData name="Palmer, Heath (palmerha)" userId="S::palmerha@mail.uc.edu::0ec25989-dc86-4447-ac66-f59147535132" providerId="AD" clId="Web-{8577EBA0-B602-4086-8AA9-B102BFD94A52}" dt="2020-11-19T01:29:12.726" v="2153" actId="20577"/>
          <ac:spMkLst>
            <pc:docMk/>
            <pc:sldMk cId="1212554154" sldId="282"/>
            <ac:spMk id="2" creationId="{3D7D55DD-45D7-4E93-8ABF-891727CF7560}"/>
          </ac:spMkLst>
        </pc:spChg>
        <pc:spChg chg="del mod">
          <ac:chgData name="Palmer, Heath (palmerha)" userId="S::palmerha@mail.uc.edu::0ec25989-dc86-4447-ac66-f59147535132" providerId="AD" clId="Web-{8577EBA0-B602-4086-8AA9-B102BFD94A52}" dt="2020-11-18T23:50:54.840" v="431"/>
          <ac:spMkLst>
            <pc:docMk/>
            <pc:sldMk cId="1212554154" sldId="282"/>
            <ac:spMk id="3" creationId="{7C324302-61C6-4DD1-99CF-B2F4F6DF54BE}"/>
          </ac:spMkLst>
        </pc:spChg>
        <pc:graphicFrameChg chg="add mod ord modGraphic">
          <ac:chgData name="Palmer, Heath (palmerha)" userId="S::palmerha@mail.uc.edu::0ec25989-dc86-4447-ac66-f59147535132" providerId="AD" clId="Web-{8577EBA0-B602-4086-8AA9-B102BFD94A52}" dt="2020-11-19T01:29:18.913" v="2156"/>
          <ac:graphicFrameMkLst>
            <pc:docMk/>
            <pc:sldMk cId="1212554154" sldId="282"/>
            <ac:graphicFrameMk id="5" creationId="{D337DF6E-A746-4E35-A568-92023E19E354}"/>
          </ac:graphicFrameMkLst>
        </pc:graphicFrameChg>
      </pc:sldChg>
      <pc:sldChg chg="addSp delSp modSp">
        <pc:chgData name="Palmer, Heath (palmerha)" userId="S::palmerha@mail.uc.edu::0ec25989-dc86-4447-ac66-f59147535132" providerId="AD" clId="Web-{8577EBA0-B602-4086-8AA9-B102BFD94A52}" dt="2020-11-19T06:50:12.861" v="7099" actId="20577"/>
        <pc:sldMkLst>
          <pc:docMk/>
          <pc:sldMk cId="1849352719" sldId="283"/>
        </pc:sldMkLst>
        <pc:spChg chg="mod">
          <ac:chgData name="Palmer, Heath (palmerha)" userId="S::palmerha@mail.uc.edu::0ec25989-dc86-4447-ac66-f59147535132" providerId="AD" clId="Web-{8577EBA0-B602-4086-8AA9-B102BFD94A52}" dt="2020-11-19T06:50:12.861" v="7099" actId="20577"/>
          <ac:spMkLst>
            <pc:docMk/>
            <pc:sldMk cId="1849352719" sldId="283"/>
            <ac:spMk id="3" creationId="{00D9A318-4571-4826-A04A-53FCA7985A96}"/>
          </ac:spMkLst>
        </pc:spChg>
        <pc:picChg chg="add del mod">
          <ac:chgData name="Palmer, Heath (palmerha)" userId="S::palmerha@mail.uc.edu::0ec25989-dc86-4447-ac66-f59147535132" providerId="AD" clId="Web-{8577EBA0-B602-4086-8AA9-B102BFD94A52}" dt="2020-11-19T03:48:01.008" v="4418"/>
          <ac:picMkLst>
            <pc:docMk/>
            <pc:sldMk cId="1849352719" sldId="283"/>
            <ac:picMk id="5" creationId="{BE999F9B-7F7E-4266-9A39-27272CC43F8A}"/>
          </ac:picMkLst>
        </pc:picChg>
        <pc:picChg chg="add del mod">
          <ac:chgData name="Palmer, Heath (palmerha)" userId="S::palmerha@mail.uc.edu::0ec25989-dc86-4447-ac66-f59147535132" providerId="AD" clId="Web-{8577EBA0-B602-4086-8AA9-B102BFD94A52}" dt="2020-11-19T03:47:07.039" v="4413"/>
          <ac:picMkLst>
            <pc:docMk/>
            <pc:sldMk cId="1849352719" sldId="283"/>
            <ac:picMk id="6" creationId="{DE8A2A0C-0931-4ACC-9C31-87E25B250D1B}"/>
          </ac:picMkLst>
        </pc:picChg>
        <pc:picChg chg="add mod">
          <ac:chgData name="Palmer, Heath (palmerha)" userId="S::palmerha@mail.uc.edu::0ec25989-dc86-4447-ac66-f59147535132" providerId="AD" clId="Web-{8577EBA0-B602-4086-8AA9-B102BFD94A52}" dt="2020-11-19T03:48:05.227" v="4419" actId="1076"/>
          <ac:picMkLst>
            <pc:docMk/>
            <pc:sldMk cId="1849352719" sldId="283"/>
            <ac:picMk id="7" creationId="{F67CE349-08CF-4E76-8BFF-2D2AB1AE143B}"/>
          </ac:picMkLst>
        </pc:picChg>
      </pc:sldChg>
      <pc:sldChg chg="addSp delSp modSp">
        <pc:chgData name="Palmer, Heath (palmerha)" userId="S::palmerha@mail.uc.edu::0ec25989-dc86-4447-ac66-f59147535132" providerId="AD" clId="Web-{8577EBA0-B602-4086-8AA9-B102BFD94A52}" dt="2020-11-19T06:38:37.091" v="6681" actId="20577"/>
        <pc:sldMkLst>
          <pc:docMk/>
          <pc:sldMk cId="2476955604" sldId="284"/>
        </pc:sldMkLst>
        <pc:spChg chg="add del mod">
          <ac:chgData name="Palmer, Heath (palmerha)" userId="S::palmerha@mail.uc.edu::0ec25989-dc86-4447-ac66-f59147535132" providerId="AD" clId="Web-{8577EBA0-B602-4086-8AA9-B102BFD94A52}" dt="2020-11-19T06:38:37.091" v="6681" actId="20577"/>
          <ac:spMkLst>
            <pc:docMk/>
            <pc:sldMk cId="2476955604" sldId="284"/>
            <ac:spMk id="3" creationId="{92FE1FA8-809E-4F98-9BB4-0BB33C4E5961}"/>
          </ac:spMkLst>
        </pc:spChg>
        <pc:picChg chg="add del mod ord">
          <ac:chgData name="Palmer, Heath (palmerha)" userId="S::palmerha@mail.uc.edu::0ec25989-dc86-4447-ac66-f59147535132" providerId="AD" clId="Web-{8577EBA0-B602-4086-8AA9-B102BFD94A52}" dt="2020-11-19T00:19:09.280" v="1203"/>
          <ac:picMkLst>
            <pc:docMk/>
            <pc:sldMk cId="2476955604" sldId="284"/>
            <ac:picMk id="5" creationId="{89E18014-E2E8-46DF-B140-9B5D478EE50F}"/>
          </ac:picMkLst>
        </pc:picChg>
        <pc:picChg chg="add mod">
          <ac:chgData name="Palmer, Heath (palmerha)" userId="S::palmerha@mail.uc.edu::0ec25989-dc86-4447-ac66-f59147535132" providerId="AD" clId="Web-{8577EBA0-B602-4086-8AA9-B102BFD94A52}" dt="2020-11-19T05:49:25.257" v="6568" actId="1076"/>
          <ac:picMkLst>
            <pc:docMk/>
            <pc:sldMk cId="2476955604" sldId="284"/>
            <ac:picMk id="5" creationId="{97868540-874D-4FFF-930F-CEC798DB1DEB}"/>
          </ac:picMkLst>
        </pc:picChg>
        <pc:picChg chg="add del mod">
          <ac:chgData name="Palmer, Heath (palmerha)" userId="S::palmerha@mail.uc.edu::0ec25989-dc86-4447-ac66-f59147535132" providerId="AD" clId="Web-{8577EBA0-B602-4086-8AA9-B102BFD94A52}" dt="2020-11-19T05:22:40.044" v="6534"/>
          <ac:picMkLst>
            <pc:docMk/>
            <pc:sldMk cId="2476955604" sldId="284"/>
            <ac:picMk id="5" creationId="{EA5C0B68-D53C-4AA6-ADE5-345DD7071321}"/>
          </ac:picMkLst>
        </pc:picChg>
        <pc:picChg chg="add del mod ord">
          <ac:chgData name="Palmer, Heath (palmerha)" userId="S::palmerha@mail.uc.edu::0ec25989-dc86-4447-ac66-f59147535132" providerId="AD" clId="Web-{8577EBA0-B602-4086-8AA9-B102BFD94A52}" dt="2020-11-19T00:19:13.592" v="1207"/>
          <ac:picMkLst>
            <pc:docMk/>
            <pc:sldMk cId="2476955604" sldId="284"/>
            <ac:picMk id="6" creationId="{12230711-5294-4E79-8D07-9D3F80F760F3}"/>
          </ac:picMkLst>
        </pc:picChg>
        <pc:picChg chg="add mod">
          <ac:chgData name="Palmer, Heath (palmerha)" userId="S::palmerha@mail.uc.edu::0ec25989-dc86-4447-ac66-f59147535132" providerId="AD" clId="Web-{8577EBA0-B602-4086-8AA9-B102BFD94A52}" dt="2020-11-19T05:23:01.591" v="6539" actId="1076"/>
          <ac:picMkLst>
            <pc:docMk/>
            <pc:sldMk cId="2476955604" sldId="284"/>
            <ac:picMk id="6" creationId="{9097C1CB-8477-40C7-AEA5-D61A64698B83}"/>
          </ac:picMkLst>
        </pc:picChg>
        <pc:picChg chg="add del mod">
          <ac:chgData name="Palmer, Heath (palmerha)" userId="S::palmerha@mail.uc.edu::0ec25989-dc86-4447-ac66-f59147535132" providerId="AD" clId="Web-{8577EBA0-B602-4086-8AA9-B102BFD94A52}" dt="2020-11-19T05:22:57.950" v="6538"/>
          <ac:picMkLst>
            <pc:docMk/>
            <pc:sldMk cId="2476955604" sldId="284"/>
            <ac:picMk id="7" creationId="{C3114736-BC61-48D5-B84E-B94602D31204}"/>
          </ac:picMkLst>
        </pc:picChg>
        <pc:picChg chg="add del mod">
          <ac:chgData name="Palmer, Heath (palmerha)" userId="S::palmerha@mail.uc.edu::0ec25989-dc86-4447-ac66-f59147535132" providerId="AD" clId="Web-{8577EBA0-B602-4086-8AA9-B102BFD94A52}" dt="2020-11-19T00:20:55.029" v="1219"/>
          <ac:picMkLst>
            <pc:docMk/>
            <pc:sldMk cId="2476955604" sldId="284"/>
            <ac:picMk id="8" creationId="{3D591955-1E72-4EAC-A623-835C28A0713A}"/>
          </ac:picMkLst>
        </pc:picChg>
        <pc:picChg chg="add del mod">
          <ac:chgData name="Palmer, Heath (palmerha)" userId="S::palmerha@mail.uc.edu::0ec25989-dc86-4447-ac66-f59147535132" providerId="AD" clId="Web-{8577EBA0-B602-4086-8AA9-B102BFD94A52}" dt="2020-11-19T05:49:23.429" v="6567"/>
          <ac:picMkLst>
            <pc:docMk/>
            <pc:sldMk cId="2476955604" sldId="284"/>
            <ac:picMk id="9" creationId="{257948EB-8747-4D01-87FC-1A439D7BCB12}"/>
          </ac:picMkLst>
        </pc:picChg>
      </pc:sldChg>
      <pc:sldChg chg="addSp delSp modSp">
        <pc:chgData name="Palmer, Heath (palmerha)" userId="S::palmerha@mail.uc.edu::0ec25989-dc86-4447-ac66-f59147535132" providerId="AD" clId="Web-{8577EBA0-B602-4086-8AA9-B102BFD94A52}" dt="2020-11-19T01:40:54.297" v="2298" actId="20577"/>
        <pc:sldMkLst>
          <pc:docMk/>
          <pc:sldMk cId="2920903013" sldId="285"/>
        </pc:sldMkLst>
        <pc:spChg chg="mod">
          <ac:chgData name="Palmer, Heath (palmerha)" userId="S::palmerha@mail.uc.edu::0ec25989-dc86-4447-ac66-f59147535132" providerId="AD" clId="Web-{8577EBA0-B602-4086-8AA9-B102BFD94A52}" dt="2020-11-19T01:40:54.297" v="2298" actId="20577"/>
          <ac:spMkLst>
            <pc:docMk/>
            <pc:sldMk cId="2920903013" sldId="285"/>
            <ac:spMk id="3" creationId="{92FE1FA8-809E-4F98-9BB4-0BB33C4E5961}"/>
          </ac:spMkLst>
        </pc:spChg>
        <pc:picChg chg="add del mod modCrop">
          <ac:chgData name="Palmer, Heath (palmerha)" userId="S::palmerha@mail.uc.edu::0ec25989-dc86-4447-ac66-f59147535132" providerId="AD" clId="Web-{8577EBA0-B602-4086-8AA9-B102BFD94A52}" dt="2020-11-19T00:04:28.990" v="708"/>
          <ac:picMkLst>
            <pc:docMk/>
            <pc:sldMk cId="2920903013" sldId="285"/>
            <ac:picMk id="5" creationId="{765309C5-D7E5-48D3-B1E0-A1935A93FE00}"/>
          </ac:picMkLst>
        </pc:picChg>
        <pc:picChg chg="add del mod modCrop">
          <ac:chgData name="Palmer, Heath (palmerha)" userId="S::palmerha@mail.uc.edu::0ec25989-dc86-4447-ac66-f59147535132" providerId="AD" clId="Web-{8577EBA0-B602-4086-8AA9-B102BFD94A52}" dt="2020-11-19T00:09:44.159" v="737"/>
          <ac:picMkLst>
            <pc:docMk/>
            <pc:sldMk cId="2920903013" sldId="285"/>
            <ac:picMk id="6" creationId="{7B07241A-A21C-4ECF-A6FF-FE458F0564DD}"/>
          </ac:picMkLst>
        </pc:picChg>
        <pc:picChg chg="add mod modCrop">
          <ac:chgData name="Palmer, Heath (palmerha)" userId="S::palmerha@mail.uc.edu::0ec25989-dc86-4447-ac66-f59147535132" providerId="AD" clId="Web-{8577EBA0-B602-4086-8AA9-B102BFD94A52}" dt="2020-11-19T00:10:09.347" v="741" actId="1076"/>
          <ac:picMkLst>
            <pc:docMk/>
            <pc:sldMk cId="2920903013" sldId="285"/>
            <ac:picMk id="7" creationId="{2A7295BD-9736-41DB-8568-AE1424DE97F7}"/>
          </ac:picMkLst>
        </pc:picChg>
      </pc:sldChg>
      <pc:sldChg chg="addSp modSp">
        <pc:chgData name="Palmer, Heath (palmerha)" userId="S::palmerha@mail.uc.edu::0ec25989-dc86-4447-ac66-f59147535132" providerId="AD" clId="Web-{8577EBA0-B602-4086-8AA9-B102BFD94A52}" dt="2020-11-19T06:50:43.096" v="7115" actId="20577"/>
        <pc:sldMkLst>
          <pc:docMk/>
          <pc:sldMk cId="160070965" sldId="286"/>
        </pc:sldMkLst>
        <pc:spChg chg="mod">
          <ac:chgData name="Palmer, Heath (palmerha)" userId="S::palmerha@mail.uc.edu::0ec25989-dc86-4447-ac66-f59147535132" providerId="AD" clId="Web-{8577EBA0-B602-4086-8AA9-B102BFD94A52}" dt="2020-11-19T06:50:43.096" v="7115" actId="20577"/>
          <ac:spMkLst>
            <pc:docMk/>
            <pc:sldMk cId="160070965" sldId="286"/>
            <ac:spMk id="3" creationId="{92FE1FA8-809E-4F98-9BB4-0BB33C4E5961}"/>
          </ac:spMkLst>
        </pc:spChg>
        <pc:picChg chg="add mod modCrop">
          <ac:chgData name="Palmer, Heath (palmerha)" userId="S::palmerha@mail.uc.edu::0ec25989-dc86-4447-ac66-f59147535132" providerId="AD" clId="Web-{8577EBA0-B602-4086-8AA9-B102BFD94A52}" dt="2020-11-19T04:16:40.351" v="6081" actId="1076"/>
          <ac:picMkLst>
            <pc:docMk/>
            <pc:sldMk cId="160070965" sldId="286"/>
            <ac:picMk id="5" creationId="{BE48F0B8-2CD3-499F-8D87-93DC80AAD74D}"/>
          </ac:picMkLst>
        </pc:picChg>
      </pc:sldChg>
      <pc:sldChg chg="addSp delSp modSp">
        <pc:chgData name="Palmer, Heath (palmerha)" userId="S::palmerha@mail.uc.edu::0ec25989-dc86-4447-ac66-f59147535132" providerId="AD" clId="Web-{8577EBA0-B602-4086-8AA9-B102BFD94A52}" dt="2020-11-19T06:40:56.717" v="6853" actId="20577"/>
        <pc:sldMkLst>
          <pc:docMk/>
          <pc:sldMk cId="1992322254" sldId="287"/>
        </pc:sldMkLst>
        <pc:spChg chg="mod">
          <ac:chgData name="Palmer, Heath (palmerha)" userId="S::palmerha@mail.uc.edu::0ec25989-dc86-4447-ac66-f59147535132" providerId="AD" clId="Web-{8577EBA0-B602-4086-8AA9-B102BFD94A52}" dt="2020-11-19T06:40:56.717" v="6853" actId="20577"/>
          <ac:spMkLst>
            <pc:docMk/>
            <pc:sldMk cId="1992322254" sldId="287"/>
            <ac:spMk id="3" creationId="{92FE1FA8-809E-4F98-9BB4-0BB33C4E5961}"/>
          </ac:spMkLst>
        </pc:spChg>
        <pc:picChg chg="add mod">
          <ac:chgData name="Palmer, Heath (palmerha)" userId="S::palmerha@mail.uc.edu::0ec25989-dc86-4447-ac66-f59147535132" providerId="AD" clId="Web-{8577EBA0-B602-4086-8AA9-B102BFD94A52}" dt="2020-11-19T05:53:28.636" v="6582" actId="1076"/>
          <ac:picMkLst>
            <pc:docMk/>
            <pc:sldMk cId="1992322254" sldId="287"/>
            <ac:picMk id="5" creationId="{6A4E0873-9AAB-4B9E-B235-88BBB3E63448}"/>
          </ac:picMkLst>
        </pc:picChg>
        <pc:picChg chg="add del mod">
          <ac:chgData name="Palmer, Heath (palmerha)" userId="S::palmerha@mail.uc.edu::0ec25989-dc86-4447-ac66-f59147535132" providerId="AD" clId="Web-{8577EBA0-B602-4086-8AA9-B102BFD94A52}" dt="2020-11-19T05:59:26.162" v="6587"/>
          <ac:picMkLst>
            <pc:docMk/>
            <pc:sldMk cId="1992322254" sldId="287"/>
            <ac:picMk id="6" creationId="{9955A6C1-2016-461A-95E0-B1D8DCB7B99D}"/>
          </ac:picMkLst>
        </pc:picChg>
        <pc:picChg chg="add mod">
          <ac:chgData name="Palmer, Heath (palmerha)" userId="S::palmerha@mail.uc.edu::0ec25989-dc86-4447-ac66-f59147535132" providerId="AD" clId="Web-{8577EBA0-B602-4086-8AA9-B102BFD94A52}" dt="2020-11-19T06:00:23.848" v="6602" actId="14100"/>
          <ac:picMkLst>
            <pc:docMk/>
            <pc:sldMk cId="1992322254" sldId="287"/>
            <ac:picMk id="7" creationId="{34348AF5-0819-4439-918F-5C53631A8B93}"/>
          </ac:picMkLst>
        </pc:picChg>
      </pc:sldChg>
      <pc:sldChg chg="addSp modSp">
        <pc:chgData name="Palmer, Heath (palmerha)" userId="S::palmerha@mail.uc.edu::0ec25989-dc86-4447-ac66-f59147535132" providerId="AD" clId="Web-{8577EBA0-B602-4086-8AA9-B102BFD94A52}" dt="2020-11-19T06:40:16.904" v="6803" actId="20577"/>
        <pc:sldMkLst>
          <pc:docMk/>
          <pc:sldMk cId="255974472" sldId="288"/>
        </pc:sldMkLst>
        <pc:spChg chg="mod">
          <ac:chgData name="Palmer, Heath (palmerha)" userId="S::palmerha@mail.uc.edu::0ec25989-dc86-4447-ac66-f59147535132" providerId="AD" clId="Web-{8577EBA0-B602-4086-8AA9-B102BFD94A52}" dt="2020-11-19T06:40:16.904" v="6803" actId="20577"/>
          <ac:spMkLst>
            <pc:docMk/>
            <pc:sldMk cId="255974472" sldId="288"/>
            <ac:spMk id="3" creationId="{92FE1FA8-809E-4F98-9BB4-0BB33C4E5961}"/>
          </ac:spMkLst>
        </pc:spChg>
        <pc:picChg chg="add mod">
          <ac:chgData name="Palmer, Heath (palmerha)" userId="S::palmerha@mail.uc.edu::0ec25989-dc86-4447-ac66-f59147535132" providerId="AD" clId="Web-{8577EBA0-B602-4086-8AA9-B102BFD94A52}" dt="2020-11-19T05:53:20.261" v="6578" actId="1076"/>
          <ac:picMkLst>
            <pc:docMk/>
            <pc:sldMk cId="255974472" sldId="288"/>
            <ac:picMk id="5" creationId="{481AB3BE-860D-4E92-9200-EA1F9F4BC1CC}"/>
          </ac:picMkLst>
        </pc:picChg>
        <pc:picChg chg="add mod">
          <ac:chgData name="Palmer, Heath (palmerha)" userId="S::palmerha@mail.uc.edu::0ec25989-dc86-4447-ac66-f59147535132" providerId="AD" clId="Web-{8577EBA0-B602-4086-8AA9-B102BFD94A52}" dt="2020-11-19T06:00:08.130" v="6599" actId="14100"/>
          <ac:picMkLst>
            <pc:docMk/>
            <pc:sldMk cId="255974472" sldId="288"/>
            <ac:picMk id="6" creationId="{42B1DC09-8676-4F87-9B0A-3C1C0F177E01}"/>
          </ac:picMkLst>
        </pc:picChg>
      </pc:sldChg>
      <pc:sldChg chg="addSp modSp">
        <pc:chgData name="Palmer, Heath (palmerha)" userId="S::palmerha@mail.uc.edu::0ec25989-dc86-4447-ac66-f59147535132" providerId="AD" clId="Web-{8577EBA0-B602-4086-8AA9-B102BFD94A52}" dt="2020-11-19T06:39:33.232" v="6767" actId="20577"/>
        <pc:sldMkLst>
          <pc:docMk/>
          <pc:sldMk cId="57854001" sldId="289"/>
        </pc:sldMkLst>
        <pc:spChg chg="mod">
          <ac:chgData name="Palmer, Heath (palmerha)" userId="S::palmerha@mail.uc.edu::0ec25989-dc86-4447-ac66-f59147535132" providerId="AD" clId="Web-{8577EBA0-B602-4086-8AA9-B102BFD94A52}" dt="2020-11-19T06:39:33.232" v="6767" actId="20577"/>
          <ac:spMkLst>
            <pc:docMk/>
            <pc:sldMk cId="57854001" sldId="289"/>
            <ac:spMk id="3" creationId="{92FE1FA8-809E-4F98-9BB4-0BB33C4E5961}"/>
          </ac:spMkLst>
        </pc:spChg>
        <pc:picChg chg="add mod">
          <ac:chgData name="Palmer, Heath (palmerha)" userId="S::palmerha@mail.uc.edu::0ec25989-dc86-4447-ac66-f59147535132" providerId="AD" clId="Web-{8577EBA0-B602-4086-8AA9-B102BFD94A52}" dt="2020-11-19T05:53:10.884" v="6574" actId="1076"/>
          <ac:picMkLst>
            <pc:docMk/>
            <pc:sldMk cId="57854001" sldId="289"/>
            <ac:picMk id="5" creationId="{731F6D0F-F5BD-4161-9F0F-F58A9EC57EF2}"/>
          </ac:picMkLst>
        </pc:picChg>
        <pc:picChg chg="add mod">
          <ac:chgData name="Palmer, Heath (palmerha)" userId="S::palmerha@mail.uc.edu::0ec25989-dc86-4447-ac66-f59147535132" providerId="AD" clId="Web-{8577EBA0-B602-4086-8AA9-B102BFD94A52}" dt="2020-11-19T05:59:49.161" v="6594" actId="1076"/>
          <ac:picMkLst>
            <pc:docMk/>
            <pc:sldMk cId="57854001" sldId="289"/>
            <ac:picMk id="6" creationId="{111F9977-81BB-4DF4-B706-8F5665E988A5}"/>
          </ac:picMkLst>
        </pc:picChg>
      </pc:sldChg>
      <pc:sldChg chg="addSp modSp">
        <pc:chgData name="Palmer, Heath (palmerha)" userId="S::palmerha@mail.uc.edu::0ec25989-dc86-4447-ac66-f59147535132" providerId="AD" clId="Web-{8577EBA0-B602-4086-8AA9-B102BFD94A52}" dt="2020-11-19T06:44:40.015" v="7042" actId="20577"/>
        <pc:sldMkLst>
          <pc:docMk/>
          <pc:sldMk cId="1056242563" sldId="290"/>
        </pc:sldMkLst>
        <pc:spChg chg="mod">
          <ac:chgData name="Palmer, Heath (palmerha)" userId="S::palmerha@mail.uc.edu::0ec25989-dc86-4447-ac66-f59147535132" providerId="AD" clId="Web-{8577EBA0-B602-4086-8AA9-B102BFD94A52}" dt="2020-11-19T06:44:40.015" v="7042" actId="20577"/>
          <ac:spMkLst>
            <pc:docMk/>
            <pc:sldMk cId="1056242563" sldId="290"/>
            <ac:spMk id="3" creationId="{92FE1FA8-809E-4F98-9BB4-0BB33C4E5961}"/>
          </ac:spMkLst>
        </pc:spChg>
        <pc:picChg chg="add mod">
          <ac:chgData name="Palmer, Heath (palmerha)" userId="S::palmerha@mail.uc.edu::0ec25989-dc86-4447-ac66-f59147535132" providerId="AD" clId="Web-{8577EBA0-B602-4086-8AA9-B102BFD94A52}" dt="2020-11-19T06:33:47.214" v="6665" actId="1076"/>
          <ac:picMkLst>
            <pc:docMk/>
            <pc:sldMk cId="1056242563" sldId="290"/>
            <ac:picMk id="5" creationId="{EDD771A2-50AC-4EEA-AD0B-F394A123B90E}"/>
          </ac:picMkLst>
        </pc:picChg>
        <pc:picChg chg="add mod">
          <ac:chgData name="Palmer, Heath (palmerha)" userId="S::palmerha@mail.uc.edu::0ec25989-dc86-4447-ac66-f59147535132" providerId="AD" clId="Web-{8577EBA0-B602-4086-8AA9-B102BFD94A52}" dt="2020-11-19T06:33:52.527" v="6667" actId="14100"/>
          <ac:picMkLst>
            <pc:docMk/>
            <pc:sldMk cId="1056242563" sldId="290"/>
            <ac:picMk id="6" creationId="{14775122-1094-4BF9-AAAD-66968FDFC1DE}"/>
          </ac:picMkLst>
        </pc:picChg>
      </pc:sldChg>
      <pc:sldChg chg="addSp modSp">
        <pc:chgData name="Palmer, Heath (palmerha)" userId="S::palmerha@mail.uc.edu::0ec25989-dc86-4447-ac66-f59147535132" providerId="AD" clId="Web-{8577EBA0-B602-4086-8AA9-B102BFD94A52}" dt="2020-11-19T06:43:18.874" v="6970" actId="20577"/>
        <pc:sldMkLst>
          <pc:docMk/>
          <pc:sldMk cId="3305703792" sldId="291"/>
        </pc:sldMkLst>
        <pc:spChg chg="mod">
          <ac:chgData name="Palmer, Heath (palmerha)" userId="S::palmerha@mail.uc.edu::0ec25989-dc86-4447-ac66-f59147535132" providerId="AD" clId="Web-{8577EBA0-B602-4086-8AA9-B102BFD94A52}" dt="2020-11-19T06:43:18.874" v="6970" actId="20577"/>
          <ac:spMkLst>
            <pc:docMk/>
            <pc:sldMk cId="3305703792" sldId="291"/>
            <ac:spMk id="3" creationId="{92FE1FA8-809E-4F98-9BB4-0BB33C4E5961}"/>
          </ac:spMkLst>
        </pc:spChg>
        <pc:picChg chg="add mod">
          <ac:chgData name="Palmer, Heath (palmerha)" userId="S::palmerha@mail.uc.edu::0ec25989-dc86-4447-ac66-f59147535132" providerId="AD" clId="Web-{8577EBA0-B602-4086-8AA9-B102BFD94A52}" dt="2020-11-19T06:31:06.261" v="6653" actId="1076"/>
          <ac:picMkLst>
            <pc:docMk/>
            <pc:sldMk cId="3305703792" sldId="291"/>
            <ac:picMk id="5" creationId="{4399F137-C1F1-4E16-9B5A-B84A82E45EA7}"/>
          </ac:picMkLst>
        </pc:picChg>
        <pc:picChg chg="add mod">
          <ac:chgData name="Palmer, Heath (palmerha)" userId="S::palmerha@mail.uc.edu::0ec25989-dc86-4447-ac66-f59147535132" providerId="AD" clId="Web-{8577EBA0-B602-4086-8AA9-B102BFD94A52}" dt="2020-11-19T06:34:09.777" v="6672" actId="1076"/>
          <ac:picMkLst>
            <pc:docMk/>
            <pc:sldMk cId="3305703792" sldId="291"/>
            <ac:picMk id="6" creationId="{10E76775-D878-4A68-89EE-0CDE64D90E07}"/>
          </ac:picMkLst>
        </pc:picChg>
        <pc:picChg chg="add mod">
          <ac:chgData name="Palmer, Heath (palmerha)" userId="S::palmerha@mail.uc.edu::0ec25989-dc86-4447-ac66-f59147535132" providerId="AD" clId="Web-{8577EBA0-B602-4086-8AA9-B102BFD94A52}" dt="2020-11-19T06:31:19.698" v="6657" actId="1076"/>
          <ac:picMkLst>
            <pc:docMk/>
            <pc:sldMk cId="3305703792" sldId="291"/>
            <ac:picMk id="7" creationId="{7578FCC1-9382-453B-9781-D6C7AAEC555B}"/>
          </ac:picMkLst>
        </pc:picChg>
        <pc:picChg chg="add mod">
          <ac:chgData name="Palmer, Heath (palmerha)" userId="S::palmerha@mail.uc.edu::0ec25989-dc86-4447-ac66-f59147535132" providerId="AD" clId="Web-{8577EBA0-B602-4086-8AA9-B102BFD94A52}" dt="2020-11-19T06:34:10.965" v="6673" actId="1076"/>
          <ac:picMkLst>
            <pc:docMk/>
            <pc:sldMk cId="3305703792" sldId="291"/>
            <ac:picMk id="8" creationId="{6A7EFF79-1D0E-481A-8E60-DF45668B25C8}"/>
          </ac:picMkLst>
        </pc:picChg>
      </pc:sldChg>
      <pc:sldChg chg="modSp">
        <pc:chgData name="Palmer, Heath (palmerha)" userId="S::palmerha@mail.uc.edu::0ec25989-dc86-4447-ac66-f59147535132" providerId="AD" clId="Web-{8577EBA0-B602-4086-8AA9-B102BFD94A52}" dt="2020-11-19T06:51:39.565" v="7154" actId="20577"/>
        <pc:sldMkLst>
          <pc:docMk/>
          <pc:sldMk cId="1056460343" sldId="292"/>
        </pc:sldMkLst>
        <pc:spChg chg="mod">
          <ac:chgData name="Palmer, Heath (palmerha)" userId="S::palmerha@mail.uc.edu::0ec25989-dc86-4447-ac66-f59147535132" providerId="AD" clId="Web-{8577EBA0-B602-4086-8AA9-B102BFD94A52}" dt="2020-11-19T06:51:39.565" v="7154" actId="20577"/>
          <ac:spMkLst>
            <pc:docMk/>
            <pc:sldMk cId="1056460343" sldId="292"/>
            <ac:spMk id="3" creationId="{4984A09C-2D56-4DB1-9673-DF31CB2DE4AF}"/>
          </ac:spMkLst>
        </pc:spChg>
      </pc:sldChg>
      <pc:sldChg chg="modSp">
        <pc:chgData name="Palmer, Heath (palmerha)" userId="S::palmerha@mail.uc.edu::0ec25989-dc86-4447-ac66-f59147535132" providerId="AD" clId="Web-{8577EBA0-B602-4086-8AA9-B102BFD94A52}" dt="2020-11-19T03:59:07.272" v="5800" actId="20577"/>
        <pc:sldMkLst>
          <pc:docMk/>
          <pc:sldMk cId="3759500735" sldId="293"/>
        </pc:sldMkLst>
        <pc:spChg chg="mod">
          <ac:chgData name="Palmer, Heath (palmerha)" userId="S::palmerha@mail.uc.edu::0ec25989-dc86-4447-ac66-f59147535132" providerId="AD" clId="Web-{8577EBA0-B602-4086-8AA9-B102BFD94A52}" dt="2020-11-19T03:59:07.272" v="5800" actId="20577"/>
          <ac:spMkLst>
            <pc:docMk/>
            <pc:sldMk cId="3759500735" sldId="293"/>
            <ac:spMk id="3" creationId="{BE6253D1-54EF-4604-8A18-4A8A41816550}"/>
          </ac:spMkLst>
        </pc:spChg>
      </pc:sldChg>
      <pc:sldChg chg="modSp del">
        <pc:chgData name="Palmer, Heath (palmerha)" userId="S::palmerha@mail.uc.edu::0ec25989-dc86-4447-ac66-f59147535132" providerId="AD" clId="Web-{8577EBA0-B602-4086-8AA9-B102BFD94A52}" dt="2020-11-19T02:04:16.501" v="2467"/>
        <pc:sldMkLst>
          <pc:docMk/>
          <pc:sldMk cId="235867458" sldId="294"/>
        </pc:sldMkLst>
        <pc:spChg chg="mod">
          <ac:chgData name="Palmer, Heath (palmerha)" userId="S::palmerha@mail.uc.edu::0ec25989-dc86-4447-ac66-f59147535132" providerId="AD" clId="Web-{8577EBA0-B602-4086-8AA9-B102BFD94A52}" dt="2020-11-18T23:56:01.978" v="633" actId="20577"/>
          <ac:spMkLst>
            <pc:docMk/>
            <pc:sldMk cId="235867458" sldId="294"/>
            <ac:spMk id="2" creationId="{B755FDD0-C36D-4935-94AD-759BD4F57226}"/>
          </ac:spMkLst>
        </pc:spChg>
      </pc:sldChg>
    </pc:docChg>
  </pc:docChgLst>
  <pc:docChgLst>
    <pc:chgData name="Palmer, Heath (palmerha)" userId="S::palmerha@mail.uc.edu::0ec25989-dc86-4447-ac66-f59147535132" providerId="AD" clId="Web-{7B3D5FE3-71A7-3435-31C3-8CEEF5632660}"/>
    <pc:docChg chg="modSld">
      <pc:chgData name="Palmer, Heath (palmerha)" userId="S::palmerha@mail.uc.edu::0ec25989-dc86-4447-ac66-f59147535132" providerId="AD" clId="Web-{7B3D5FE3-71A7-3435-31C3-8CEEF5632660}" dt="2020-11-19T06:54:13.699" v="48" actId="20577"/>
      <pc:docMkLst>
        <pc:docMk/>
      </pc:docMkLst>
      <pc:sldChg chg="modSp">
        <pc:chgData name="Palmer, Heath (palmerha)" userId="S::palmerha@mail.uc.edu::0ec25989-dc86-4447-ac66-f59147535132" providerId="AD" clId="Web-{7B3D5FE3-71A7-3435-31C3-8CEEF5632660}" dt="2020-11-19T06:52:48.247" v="4" actId="20577"/>
        <pc:sldMkLst>
          <pc:docMk/>
          <pc:sldMk cId="1784212485" sldId="280"/>
        </pc:sldMkLst>
        <pc:spChg chg="mod">
          <ac:chgData name="Palmer, Heath (palmerha)" userId="S::palmerha@mail.uc.edu::0ec25989-dc86-4447-ac66-f59147535132" providerId="AD" clId="Web-{7B3D5FE3-71A7-3435-31C3-8CEEF5632660}" dt="2020-11-19T06:52:48.247" v="4" actId="20577"/>
          <ac:spMkLst>
            <pc:docMk/>
            <pc:sldMk cId="1784212485" sldId="280"/>
            <ac:spMk id="3" creationId="{7B261D5E-1E4B-4D14-8BE4-ED02932A8C2D}"/>
          </ac:spMkLst>
        </pc:spChg>
      </pc:sldChg>
      <pc:sldChg chg="modSp">
        <pc:chgData name="Palmer, Heath (palmerha)" userId="S::palmerha@mail.uc.edu::0ec25989-dc86-4447-ac66-f59147535132" providerId="AD" clId="Web-{7B3D5FE3-71A7-3435-31C3-8CEEF5632660}" dt="2020-11-19T06:53:18.544" v="21" actId="20577"/>
        <pc:sldMkLst>
          <pc:docMk/>
          <pc:sldMk cId="3301304137" sldId="281"/>
        </pc:sldMkLst>
        <pc:spChg chg="mod">
          <ac:chgData name="Palmer, Heath (palmerha)" userId="S::palmerha@mail.uc.edu::0ec25989-dc86-4447-ac66-f59147535132" providerId="AD" clId="Web-{7B3D5FE3-71A7-3435-31C3-8CEEF5632660}" dt="2020-11-19T06:53:18.544" v="21" actId="20577"/>
          <ac:spMkLst>
            <pc:docMk/>
            <pc:sldMk cId="3301304137" sldId="281"/>
            <ac:spMk id="3" creationId="{187DEB53-A652-4BB2-8B16-DC4EF9605E06}"/>
          </ac:spMkLst>
        </pc:spChg>
      </pc:sldChg>
      <pc:sldChg chg="modSp">
        <pc:chgData name="Palmer, Heath (palmerha)" userId="S::palmerha@mail.uc.edu::0ec25989-dc86-4447-ac66-f59147535132" providerId="AD" clId="Web-{7B3D5FE3-71A7-3435-31C3-8CEEF5632660}" dt="2020-11-19T06:53:48.496" v="32" actId="20577"/>
        <pc:sldMkLst>
          <pc:docMk/>
          <pc:sldMk cId="2476955604" sldId="284"/>
        </pc:sldMkLst>
        <pc:spChg chg="mod">
          <ac:chgData name="Palmer, Heath (palmerha)" userId="S::palmerha@mail.uc.edu::0ec25989-dc86-4447-ac66-f59147535132" providerId="AD" clId="Web-{7B3D5FE3-71A7-3435-31C3-8CEEF5632660}" dt="2020-11-19T06:53:48.496" v="32" actId="20577"/>
          <ac:spMkLst>
            <pc:docMk/>
            <pc:sldMk cId="2476955604" sldId="284"/>
            <ac:spMk id="3" creationId="{92FE1FA8-809E-4F98-9BB4-0BB33C4E5961}"/>
          </ac:spMkLst>
        </pc:spChg>
      </pc:sldChg>
      <pc:sldChg chg="modSp">
        <pc:chgData name="Palmer, Heath (palmerha)" userId="S::palmerha@mail.uc.edu::0ec25989-dc86-4447-ac66-f59147535132" providerId="AD" clId="Web-{7B3D5FE3-71A7-3435-31C3-8CEEF5632660}" dt="2020-11-19T06:53:33.450" v="24" actId="20577"/>
        <pc:sldMkLst>
          <pc:docMk/>
          <pc:sldMk cId="2920903013" sldId="285"/>
        </pc:sldMkLst>
        <pc:spChg chg="mod">
          <ac:chgData name="Palmer, Heath (palmerha)" userId="S::palmerha@mail.uc.edu::0ec25989-dc86-4447-ac66-f59147535132" providerId="AD" clId="Web-{7B3D5FE3-71A7-3435-31C3-8CEEF5632660}" dt="2020-11-19T06:53:33.450" v="24" actId="20577"/>
          <ac:spMkLst>
            <pc:docMk/>
            <pc:sldMk cId="2920903013" sldId="285"/>
            <ac:spMk id="3" creationId="{92FE1FA8-809E-4F98-9BB4-0BB33C4E5961}"/>
          </ac:spMkLst>
        </pc:spChg>
      </pc:sldChg>
      <pc:sldChg chg="modSp">
        <pc:chgData name="Palmer, Heath (palmerha)" userId="S::palmerha@mail.uc.edu::0ec25989-dc86-4447-ac66-f59147535132" providerId="AD" clId="Web-{7B3D5FE3-71A7-3435-31C3-8CEEF5632660}" dt="2020-11-19T06:53:59.793" v="40" actId="20577"/>
        <pc:sldMkLst>
          <pc:docMk/>
          <pc:sldMk cId="1992322254" sldId="287"/>
        </pc:sldMkLst>
        <pc:spChg chg="mod">
          <ac:chgData name="Palmer, Heath (palmerha)" userId="S::palmerha@mail.uc.edu::0ec25989-dc86-4447-ac66-f59147535132" providerId="AD" clId="Web-{7B3D5FE3-71A7-3435-31C3-8CEEF5632660}" dt="2020-11-19T06:53:59.793" v="40" actId="20577"/>
          <ac:spMkLst>
            <pc:docMk/>
            <pc:sldMk cId="1992322254" sldId="287"/>
            <ac:spMk id="3" creationId="{92FE1FA8-809E-4F98-9BB4-0BB33C4E5961}"/>
          </ac:spMkLst>
        </pc:spChg>
      </pc:sldChg>
      <pc:sldChg chg="modSp">
        <pc:chgData name="Palmer, Heath (palmerha)" userId="S::palmerha@mail.uc.edu::0ec25989-dc86-4447-ac66-f59147535132" providerId="AD" clId="Web-{7B3D5FE3-71A7-3435-31C3-8CEEF5632660}" dt="2020-11-19T06:53:56.387" v="36" actId="20577"/>
        <pc:sldMkLst>
          <pc:docMk/>
          <pc:sldMk cId="255974472" sldId="288"/>
        </pc:sldMkLst>
        <pc:spChg chg="mod">
          <ac:chgData name="Palmer, Heath (palmerha)" userId="S::palmerha@mail.uc.edu::0ec25989-dc86-4447-ac66-f59147535132" providerId="AD" clId="Web-{7B3D5FE3-71A7-3435-31C3-8CEEF5632660}" dt="2020-11-19T06:53:56.387" v="36" actId="20577"/>
          <ac:spMkLst>
            <pc:docMk/>
            <pc:sldMk cId="255974472" sldId="288"/>
            <ac:spMk id="3" creationId="{92FE1FA8-809E-4F98-9BB4-0BB33C4E5961}"/>
          </ac:spMkLst>
        </pc:spChg>
      </pc:sldChg>
      <pc:sldChg chg="modSp">
        <pc:chgData name="Palmer, Heath (palmerha)" userId="S::palmerha@mail.uc.edu::0ec25989-dc86-4447-ac66-f59147535132" providerId="AD" clId="Web-{7B3D5FE3-71A7-3435-31C3-8CEEF5632660}" dt="2020-11-19T06:53:44.934" v="28" actId="20577"/>
        <pc:sldMkLst>
          <pc:docMk/>
          <pc:sldMk cId="57854001" sldId="289"/>
        </pc:sldMkLst>
        <pc:spChg chg="mod">
          <ac:chgData name="Palmer, Heath (palmerha)" userId="S::palmerha@mail.uc.edu::0ec25989-dc86-4447-ac66-f59147535132" providerId="AD" clId="Web-{7B3D5FE3-71A7-3435-31C3-8CEEF5632660}" dt="2020-11-19T06:53:44.934" v="28" actId="20577"/>
          <ac:spMkLst>
            <pc:docMk/>
            <pc:sldMk cId="57854001" sldId="289"/>
            <ac:spMk id="3" creationId="{92FE1FA8-809E-4F98-9BB4-0BB33C4E5961}"/>
          </ac:spMkLst>
        </pc:spChg>
      </pc:sldChg>
      <pc:sldChg chg="modSp">
        <pc:chgData name="Palmer, Heath (palmerha)" userId="S::palmerha@mail.uc.edu::0ec25989-dc86-4447-ac66-f59147535132" providerId="AD" clId="Web-{7B3D5FE3-71A7-3435-31C3-8CEEF5632660}" dt="2020-11-19T06:54:03.934" v="42" actId="20577"/>
        <pc:sldMkLst>
          <pc:docMk/>
          <pc:sldMk cId="3305703792" sldId="291"/>
        </pc:sldMkLst>
        <pc:spChg chg="mod">
          <ac:chgData name="Palmer, Heath (palmerha)" userId="S::palmerha@mail.uc.edu::0ec25989-dc86-4447-ac66-f59147535132" providerId="AD" clId="Web-{7B3D5FE3-71A7-3435-31C3-8CEEF5632660}" dt="2020-11-19T06:54:03.934" v="42" actId="20577"/>
          <ac:spMkLst>
            <pc:docMk/>
            <pc:sldMk cId="3305703792" sldId="291"/>
            <ac:spMk id="3" creationId="{92FE1FA8-809E-4F98-9BB4-0BB33C4E5961}"/>
          </ac:spMkLst>
        </pc:spChg>
      </pc:sldChg>
      <pc:sldChg chg="modSp">
        <pc:chgData name="Palmer, Heath (palmerha)" userId="S::palmerha@mail.uc.edu::0ec25989-dc86-4447-ac66-f59147535132" providerId="AD" clId="Web-{7B3D5FE3-71A7-3435-31C3-8CEEF5632660}" dt="2020-11-19T06:54:13.683" v="47" actId="20577"/>
        <pc:sldMkLst>
          <pc:docMk/>
          <pc:sldMk cId="3759500735" sldId="293"/>
        </pc:sldMkLst>
        <pc:spChg chg="mod">
          <ac:chgData name="Palmer, Heath (palmerha)" userId="S::palmerha@mail.uc.edu::0ec25989-dc86-4447-ac66-f59147535132" providerId="AD" clId="Web-{7B3D5FE3-71A7-3435-31C3-8CEEF5632660}" dt="2020-11-19T06:54:13.683" v="47" actId="20577"/>
          <ac:spMkLst>
            <pc:docMk/>
            <pc:sldMk cId="3759500735" sldId="293"/>
            <ac:spMk id="3" creationId="{BE6253D1-54EF-4604-8A18-4A8A41816550}"/>
          </ac:spMkLst>
        </pc:spChg>
      </pc:sldChg>
    </pc:docChg>
  </pc:docChgLst>
  <pc:docChgLst>
    <pc:chgData name="Palmer, Heath (palmerha)" userId="S::palmerha@mail.uc.edu::0ec25989-dc86-4447-ac66-f59147535132" providerId="AD" clId="Web-{F91423A7-2AD0-FA9F-F82A-1A39FEBF6EFD}"/>
    <pc:docChg chg="addSld delSld modSld sldOrd">
      <pc:chgData name="Palmer, Heath (palmerha)" userId="S::palmerha@mail.uc.edu::0ec25989-dc86-4447-ac66-f59147535132" providerId="AD" clId="Web-{F91423A7-2AD0-FA9F-F82A-1A39FEBF6EFD}" dt="2020-11-02T17:18:54.443" v="412" actId="20577"/>
      <pc:docMkLst>
        <pc:docMk/>
      </pc:docMkLst>
      <pc:sldChg chg="modSp ord">
        <pc:chgData name="Palmer, Heath (palmerha)" userId="S::palmerha@mail.uc.edu::0ec25989-dc86-4447-ac66-f59147535132" providerId="AD" clId="Web-{F91423A7-2AD0-FA9F-F82A-1A39FEBF6EFD}" dt="2020-11-02T17:18:53.771" v="410" actId="20577"/>
        <pc:sldMkLst>
          <pc:docMk/>
          <pc:sldMk cId="109857222" sldId="256"/>
        </pc:sldMkLst>
        <pc:spChg chg="mod">
          <ac:chgData name="Palmer, Heath (palmerha)" userId="S::palmerha@mail.uc.edu::0ec25989-dc86-4447-ac66-f59147535132" providerId="AD" clId="Web-{F91423A7-2AD0-FA9F-F82A-1A39FEBF6EFD}" dt="2020-11-02T17:18:53.771" v="410" actId="20577"/>
          <ac:spMkLst>
            <pc:docMk/>
            <pc:sldMk cId="109857222" sldId="256"/>
            <ac:spMk id="2" creationId="{00000000-0000-0000-0000-000000000000}"/>
          </ac:spMkLst>
        </pc:spChg>
        <pc:spChg chg="mod">
          <ac:chgData name="Palmer, Heath (palmerha)" userId="S::palmerha@mail.uc.edu::0ec25989-dc86-4447-ac66-f59147535132" providerId="AD" clId="Web-{F91423A7-2AD0-FA9F-F82A-1A39FEBF6EFD}" dt="2020-11-02T13:55:13.237" v="30" actId="20577"/>
          <ac:spMkLst>
            <pc:docMk/>
            <pc:sldMk cId="109857222" sldId="256"/>
            <ac:spMk id="3" creationId="{00000000-0000-0000-0000-000000000000}"/>
          </ac:spMkLst>
        </pc:spChg>
      </pc:sldChg>
      <pc:sldChg chg="modSp ord">
        <pc:chgData name="Palmer, Heath (palmerha)" userId="S::palmerha@mail.uc.edu::0ec25989-dc86-4447-ac66-f59147535132" providerId="AD" clId="Web-{F91423A7-2AD0-FA9F-F82A-1A39FEBF6EFD}" dt="2020-11-02T14:49:13.128" v="368" actId="20577"/>
        <pc:sldMkLst>
          <pc:docMk/>
          <pc:sldMk cId="257939566" sldId="257"/>
        </pc:sldMkLst>
        <pc:spChg chg="mod">
          <ac:chgData name="Palmer, Heath (palmerha)" userId="S::palmerha@mail.uc.edu::0ec25989-dc86-4447-ac66-f59147535132" providerId="AD" clId="Web-{F91423A7-2AD0-FA9F-F82A-1A39FEBF6EFD}" dt="2020-11-02T14:49:13.128" v="368" actId="20577"/>
          <ac:spMkLst>
            <pc:docMk/>
            <pc:sldMk cId="257939566" sldId="257"/>
            <ac:spMk id="2" creationId="{13638E3D-833E-4213-BDCE-2862CA3CAD28}"/>
          </ac:spMkLst>
        </pc:spChg>
      </pc:sldChg>
      <pc:sldChg chg="modSp new">
        <pc:chgData name="Palmer, Heath (palmerha)" userId="S::palmerha@mail.uc.edu::0ec25989-dc86-4447-ac66-f59147535132" providerId="AD" clId="Web-{F91423A7-2AD0-FA9F-F82A-1A39FEBF6EFD}" dt="2020-11-02T14:41:56.035" v="294" actId="20577"/>
        <pc:sldMkLst>
          <pc:docMk/>
          <pc:sldMk cId="493628682" sldId="258"/>
        </pc:sldMkLst>
        <pc:spChg chg="mod">
          <ac:chgData name="Palmer, Heath (palmerha)" userId="S::palmerha@mail.uc.edu::0ec25989-dc86-4447-ac66-f59147535132" providerId="AD" clId="Web-{F91423A7-2AD0-FA9F-F82A-1A39FEBF6EFD}" dt="2020-11-02T13:58:13.273" v="255" actId="20577"/>
          <ac:spMkLst>
            <pc:docMk/>
            <pc:sldMk cId="493628682" sldId="258"/>
            <ac:spMk id="2" creationId="{22BB13C9-7A32-4315-8723-AEA028CFE20D}"/>
          </ac:spMkLst>
        </pc:spChg>
        <pc:spChg chg="mod">
          <ac:chgData name="Palmer, Heath (palmerha)" userId="S::palmerha@mail.uc.edu::0ec25989-dc86-4447-ac66-f59147535132" providerId="AD" clId="Web-{F91423A7-2AD0-FA9F-F82A-1A39FEBF6EFD}" dt="2020-11-02T14:41:56.035" v="294" actId="20577"/>
          <ac:spMkLst>
            <pc:docMk/>
            <pc:sldMk cId="493628682" sldId="258"/>
            <ac:spMk id="3" creationId="{1E4BC5DD-1EF9-4333-8641-3D2C567F7C13}"/>
          </ac:spMkLst>
        </pc:spChg>
      </pc:sldChg>
      <pc:sldChg chg="modSp new">
        <pc:chgData name="Palmer, Heath (palmerha)" userId="S::palmerha@mail.uc.edu::0ec25989-dc86-4447-ac66-f59147535132" providerId="AD" clId="Web-{F91423A7-2AD0-FA9F-F82A-1A39FEBF6EFD}" dt="2020-11-02T13:58:05.241" v="251" actId="20577"/>
        <pc:sldMkLst>
          <pc:docMk/>
          <pc:sldMk cId="108929120" sldId="259"/>
        </pc:sldMkLst>
        <pc:spChg chg="mod">
          <ac:chgData name="Palmer, Heath (palmerha)" userId="S::palmerha@mail.uc.edu::0ec25989-dc86-4447-ac66-f59147535132" providerId="AD" clId="Web-{F91423A7-2AD0-FA9F-F82A-1A39FEBF6EFD}" dt="2020-11-02T13:55:36.972" v="37" actId="20577"/>
          <ac:spMkLst>
            <pc:docMk/>
            <pc:sldMk cId="108929120" sldId="259"/>
            <ac:spMk id="2" creationId="{452B43B9-ABA7-4DA9-89FA-1459EE088929}"/>
          </ac:spMkLst>
        </pc:spChg>
        <pc:spChg chg="mod">
          <ac:chgData name="Palmer, Heath (palmerha)" userId="S::palmerha@mail.uc.edu::0ec25989-dc86-4447-ac66-f59147535132" providerId="AD" clId="Web-{F91423A7-2AD0-FA9F-F82A-1A39FEBF6EFD}" dt="2020-11-02T13:58:05.241" v="251" actId="20577"/>
          <ac:spMkLst>
            <pc:docMk/>
            <pc:sldMk cId="108929120" sldId="259"/>
            <ac:spMk id="3" creationId="{A9D6CB54-7584-4F6B-A6BE-A76C0270A08E}"/>
          </ac:spMkLst>
        </pc:spChg>
      </pc:sldChg>
      <pc:sldChg chg="modSp new">
        <pc:chgData name="Palmer, Heath (palmerha)" userId="S::palmerha@mail.uc.edu::0ec25989-dc86-4447-ac66-f59147535132" providerId="AD" clId="Web-{F91423A7-2AD0-FA9F-F82A-1A39FEBF6EFD}" dt="2020-11-02T14:42:29.817" v="302" actId="20577"/>
        <pc:sldMkLst>
          <pc:docMk/>
          <pc:sldMk cId="354421576" sldId="260"/>
        </pc:sldMkLst>
        <pc:spChg chg="mod">
          <ac:chgData name="Palmer, Heath (palmerha)" userId="S::palmerha@mail.uc.edu::0ec25989-dc86-4447-ac66-f59147535132" providerId="AD" clId="Web-{F91423A7-2AD0-FA9F-F82A-1A39FEBF6EFD}" dt="2020-11-02T14:42:29.817" v="302" actId="20577"/>
          <ac:spMkLst>
            <pc:docMk/>
            <pc:sldMk cId="354421576" sldId="260"/>
            <ac:spMk id="2" creationId="{196A424B-FB94-4A3C-A421-A2242BE85DF1}"/>
          </ac:spMkLst>
        </pc:spChg>
      </pc:sldChg>
      <pc:sldChg chg="add replId">
        <pc:chgData name="Palmer, Heath (palmerha)" userId="S::palmerha@mail.uc.edu::0ec25989-dc86-4447-ac66-f59147535132" providerId="AD" clId="Web-{F91423A7-2AD0-FA9F-F82A-1A39FEBF6EFD}" dt="2020-11-02T14:42:40.442" v="305"/>
        <pc:sldMkLst>
          <pc:docMk/>
          <pc:sldMk cId="775979250" sldId="261"/>
        </pc:sldMkLst>
      </pc:sldChg>
      <pc:sldChg chg="add replId">
        <pc:chgData name="Palmer, Heath (palmerha)" userId="S::palmerha@mail.uc.edu::0ec25989-dc86-4447-ac66-f59147535132" providerId="AD" clId="Web-{F91423A7-2AD0-FA9F-F82A-1A39FEBF6EFD}" dt="2020-11-02T14:42:41.880" v="306"/>
        <pc:sldMkLst>
          <pc:docMk/>
          <pc:sldMk cId="3005041236" sldId="262"/>
        </pc:sldMkLst>
      </pc:sldChg>
      <pc:sldChg chg="modSp new del">
        <pc:chgData name="Palmer, Heath (palmerha)" userId="S::palmerha@mail.uc.edu::0ec25989-dc86-4447-ac66-f59147535132" providerId="AD" clId="Web-{F91423A7-2AD0-FA9F-F82A-1A39FEBF6EFD}" dt="2020-11-02T14:49:14.925" v="371"/>
        <pc:sldMkLst>
          <pc:docMk/>
          <pc:sldMk cId="301683164" sldId="263"/>
        </pc:sldMkLst>
        <pc:spChg chg="mod">
          <ac:chgData name="Palmer, Heath (palmerha)" userId="S::palmerha@mail.uc.edu::0ec25989-dc86-4447-ac66-f59147535132" providerId="AD" clId="Web-{F91423A7-2AD0-FA9F-F82A-1A39FEBF6EFD}" dt="2020-11-02T14:42:49.630" v="318" actId="20577"/>
          <ac:spMkLst>
            <pc:docMk/>
            <pc:sldMk cId="301683164" sldId="263"/>
            <ac:spMk id="2" creationId="{E3AF24AF-157C-4A77-AFB2-570DC21190DC}"/>
          </ac:spMkLst>
        </pc:spChg>
      </pc:sldChg>
      <pc:sldChg chg="add replId">
        <pc:chgData name="Palmer, Heath (palmerha)" userId="S::palmerha@mail.uc.edu::0ec25989-dc86-4447-ac66-f59147535132" providerId="AD" clId="Web-{F91423A7-2AD0-FA9F-F82A-1A39FEBF6EFD}" dt="2020-11-02T14:47:33.327" v="321"/>
        <pc:sldMkLst>
          <pc:docMk/>
          <pc:sldMk cId="3047137547" sldId="264"/>
        </pc:sldMkLst>
      </pc:sldChg>
      <pc:sldChg chg="modSp new">
        <pc:chgData name="Palmer, Heath (palmerha)" userId="S::palmerha@mail.uc.edu::0ec25989-dc86-4447-ac66-f59147535132" providerId="AD" clId="Web-{F91423A7-2AD0-FA9F-F82A-1A39FEBF6EFD}" dt="2020-11-02T14:47:48.437" v="325" actId="20577"/>
        <pc:sldMkLst>
          <pc:docMk/>
          <pc:sldMk cId="2396104906" sldId="265"/>
        </pc:sldMkLst>
        <pc:spChg chg="mod">
          <ac:chgData name="Palmer, Heath (palmerha)" userId="S::palmerha@mail.uc.edu::0ec25989-dc86-4447-ac66-f59147535132" providerId="AD" clId="Web-{F91423A7-2AD0-FA9F-F82A-1A39FEBF6EFD}" dt="2020-11-02T14:47:48.437" v="325" actId="20577"/>
          <ac:spMkLst>
            <pc:docMk/>
            <pc:sldMk cId="2396104906" sldId="265"/>
            <ac:spMk id="2" creationId="{4F479EBC-E885-4501-87BA-A6BA48B9B97A}"/>
          </ac:spMkLst>
        </pc:spChg>
      </pc:sldChg>
      <pc:sldChg chg="modSp add replId">
        <pc:chgData name="Palmer, Heath (palmerha)" userId="S::palmerha@mail.uc.edu::0ec25989-dc86-4447-ac66-f59147535132" providerId="AD" clId="Web-{F91423A7-2AD0-FA9F-F82A-1A39FEBF6EFD}" dt="2020-11-02T14:48:12.970" v="347" actId="20577"/>
        <pc:sldMkLst>
          <pc:docMk/>
          <pc:sldMk cId="4175982286" sldId="266"/>
        </pc:sldMkLst>
        <pc:spChg chg="mod">
          <ac:chgData name="Palmer, Heath (palmerha)" userId="S::palmerha@mail.uc.edu::0ec25989-dc86-4447-ac66-f59147535132" providerId="AD" clId="Web-{F91423A7-2AD0-FA9F-F82A-1A39FEBF6EFD}" dt="2020-11-02T14:48:12.970" v="347" actId="20577"/>
          <ac:spMkLst>
            <pc:docMk/>
            <pc:sldMk cId="4175982286" sldId="266"/>
            <ac:spMk id="2" creationId="{4F479EBC-E885-4501-87BA-A6BA48B9B97A}"/>
          </ac:spMkLst>
        </pc:spChg>
      </pc:sldChg>
      <pc:sldChg chg="modSp new">
        <pc:chgData name="Palmer, Heath (palmerha)" userId="S::palmerha@mail.uc.edu::0ec25989-dc86-4447-ac66-f59147535132" providerId="AD" clId="Web-{F91423A7-2AD0-FA9F-F82A-1A39FEBF6EFD}" dt="2020-11-02T14:48:33.939" v="353" actId="20577"/>
        <pc:sldMkLst>
          <pc:docMk/>
          <pc:sldMk cId="4071220170" sldId="267"/>
        </pc:sldMkLst>
        <pc:spChg chg="mod">
          <ac:chgData name="Palmer, Heath (palmerha)" userId="S::palmerha@mail.uc.edu::0ec25989-dc86-4447-ac66-f59147535132" providerId="AD" clId="Web-{F91423A7-2AD0-FA9F-F82A-1A39FEBF6EFD}" dt="2020-11-02T14:48:33.939" v="353" actId="20577"/>
          <ac:spMkLst>
            <pc:docMk/>
            <pc:sldMk cId="4071220170" sldId="267"/>
            <ac:spMk id="2" creationId="{46355259-D7E4-4084-8024-9A8FA7004DE7}"/>
          </ac:spMkLst>
        </pc:spChg>
      </pc:sldChg>
      <pc:sldChg chg="add replId">
        <pc:chgData name="Palmer, Heath (palmerha)" userId="S::palmerha@mail.uc.edu::0ec25989-dc86-4447-ac66-f59147535132" providerId="AD" clId="Web-{F91423A7-2AD0-FA9F-F82A-1A39FEBF6EFD}" dt="2020-11-02T14:48:35.752" v="355"/>
        <pc:sldMkLst>
          <pc:docMk/>
          <pc:sldMk cId="1338216508" sldId="268"/>
        </pc:sldMkLst>
      </pc:sldChg>
      <pc:sldChg chg="add replId">
        <pc:chgData name="Palmer, Heath (palmerha)" userId="S::palmerha@mail.uc.edu::0ec25989-dc86-4447-ac66-f59147535132" providerId="AD" clId="Web-{F91423A7-2AD0-FA9F-F82A-1A39FEBF6EFD}" dt="2020-11-02T14:48:37.502" v="356"/>
        <pc:sldMkLst>
          <pc:docMk/>
          <pc:sldMk cId="2592412430" sldId="269"/>
        </pc:sldMkLst>
      </pc:sldChg>
      <pc:sldChg chg="add replId">
        <pc:chgData name="Palmer, Heath (palmerha)" userId="S::palmerha@mail.uc.edu::0ec25989-dc86-4447-ac66-f59147535132" providerId="AD" clId="Web-{F91423A7-2AD0-FA9F-F82A-1A39FEBF6EFD}" dt="2020-11-02T14:48:38.861" v="357"/>
        <pc:sldMkLst>
          <pc:docMk/>
          <pc:sldMk cId="3527343456" sldId="270"/>
        </pc:sldMkLst>
      </pc:sldChg>
      <pc:sldChg chg="modSp new">
        <pc:chgData name="Palmer, Heath (palmerha)" userId="S::palmerha@mail.uc.edu::0ec25989-dc86-4447-ac66-f59147535132" providerId="AD" clId="Web-{F91423A7-2AD0-FA9F-F82A-1A39FEBF6EFD}" dt="2020-11-02T14:48:53.080" v="361" actId="20577"/>
        <pc:sldMkLst>
          <pc:docMk/>
          <pc:sldMk cId="1853245221" sldId="271"/>
        </pc:sldMkLst>
        <pc:spChg chg="mod">
          <ac:chgData name="Palmer, Heath (palmerha)" userId="S::palmerha@mail.uc.edu::0ec25989-dc86-4447-ac66-f59147535132" providerId="AD" clId="Web-{F91423A7-2AD0-FA9F-F82A-1A39FEBF6EFD}" dt="2020-11-02T14:48:53.080" v="361" actId="20577"/>
          <ac:spMkLst>
            <pc:docMk/>
            <pc:sldMk cId="1853245221" sldId="271"/>
            <ac:spMk id="2" creationId="{25958826-8C9C-4588-9A1C-27ECC4D404D9}"/>
          </ac:spMkLst>
        </pc:spChg>
      </pc:sldChg>
      <pc:sldChg chg="add replId">
        <pc:chgData name="Palmer, Heath (palmerha)" userId="S::palmerha@mail.uc.edu::0ec25989-dc86-4447-ac66-f59147535132" providerId="AD" clId="Web-{F91423A7-2AD0-FA9F-F82A-1A39FEBF6EFD}" dt="2020-11-02T14:48:54.440" v="363"/>
        <pc:sldMkLst>
          <pc:docMk/>
          <pc:sldMk cId="1003062684" sldId="272"/>
        </pc:sldMkLst>
      </pc:sldChg>
      <pc:sldChg chg="add replId">
        <pc:chgData name="Palmer, Heath (palmerha)" userId="S::palmerha@mail.uc.edu::0ec25989-dc86-4447-ac66-f59147535132" providerId="AD" clId="Web-{F91423A7-2AD0-FA9F-F82A-1A39FEBF6EFD}" dt="2020-11-02T14:49:33.785" v="372"/>
        <pc:sldMkLst>
          <pc:docMk/>
          <pc:sldMk cId="907254713" sldId="273"/>
        </pc:sldMkLst>
      </pc:sldChg>
    </pc:docChg>
  </pc:docChgLst>
</pc:chgInfo>
</file>

<file path=ppt/comments/modernComment_100_68C49C6.xml><?xml version="1.0" encoding="utf-8"?>
<p188:cmLst xmlns:a="http://schemas.openxmlformats.org/drawingml/2006/main" xmlns:r="http://schemas.openxmlformats.org/officeDocument/2006/relationships" xmlns:p188="http://schemas.microsoft.com/office/powerpoint/2018/8/main">
  <p188:cm id="{9ACB2342-35AC-408A-A848-6206764563BD}" authorId="{15AE56D9-516C-17B8-47ED-99004803A1C0}" status="resolved" created="2022-11-27T20:23:11.622" complete="100000">
    <ac:deMkLst xmlns:ac="http://schemas.microsoft.com/office/drawing/2013/main/command">
      <pc:docMk xmlns:pc="http://schemas.microsoft.com/office/powerpoint/2013/main/command"/>
      <pc:sldMk xmlns:pc="http://schemas.microsoft.com/office/powerpoint/2013/main/command" cId="109857222" sldId="256"/>
      <ac:picMk id="4" creationId="{88B8833C-3B95-4C4A-8BD6-C2489A4AA38B}"/>
    </ac:deMkLst>
    <p188:txBody>
      <a:bodyPr/>
      <a:lstStyle/>
      <a:p>
        <a:r>
          <a:rPr lang="en-US"/>
          <a:t>swap out</a:t>
        </a:r>
      </a:p>
    </p188:txBody>
  </p188:cm>
</p188:cmLst>
</file>

<file path=ppt/comments/modernComment_118_44FF205D.xml><?xml version="1.0" encoding="utf-8"?>
<p188:cmLst xmlns:a="http://schemas.openxmlformats.org/drawingml/2006/main" xmlns:r="http://schemas.openxmlformats.org/officeDocument/2006/relationships" xmlns:p188="http://schemas.microsoft.com/office/powerpoint/2018/8/main">
  <p188:cm id="{4AFBCCE0-8261-49BE-B861-2C9184C89F07}" authorId="{17390E5E-3497-26A3-F021-C01EB37FF29F}" status="resolved" created="2022-11-27T20:40:18.382">
    <ac:deMkLst xmlns:ac="http://schemas.microsoft.com/office/drawing/2013/main/command">
      <pc:docMk xmlns:pc="http://schemas.microsoft.com/office/powerpoint/2013/main/command"/>
      <pc:sldMk xmlns:pc="http://schemas.microsoft.com/office/powerpoint/2013/main/command" cId="1784212485" sldId="280"/>
      <ac:picMk id="7" creationId="{29F96E2E-F5D6-455F-9247-67F8A0F7106E}"/>
    </ac:deMkLst>
    <p188:txBody>
      <a:bodyPr/>
      <a:lstStyle/>
      <a:p>
        <a:r>
          <a:rPr lang="en-US"/>
          <a:t>Update</a:t>
        </a:r>
      </a:p>
    </p188:txBody>
  </p188:cm>
</p188:cmLst>
</file>

<file path=ppt/comments/modernComment_11A_89372AFB.xml><?xml version="1.0" encoding="utf-8"?>
<p188:cmLst xmlns:a="http://schemas.openxmlformats.org/drawingml/2006/main" xmlns:r="http://schemas.openxmlformats.org/officeDocument/2006/relationships" xmlns:p188="http://schemas.microsoft.com/office/powerpoint/2018/8/main">
  <p188:cm id="{B1012D8B-654C-43FD-97D4-ECAE7EE44A85}" authorId="{17390E5E-3497-26A3-F021-C01EB37FF29F}" status="resolved" created="2022-11-27T20:48:50.912">
    <ac:txMkLst xmlns:ac="http://schemas.microsoft.com/office/drawing/2013/main/command">
      <pc:docMk xmlns:pc="http://schemas.microsoft.com/office/powerpoint/2013/main/command"/>
      <pc:sldMk xmlns:pc="http://schemas.microsoft.com/office/powerpoint/2013/main/command" cId="2302094075" sldId="282"/>
      <ac:graphicFrameMk id="5" creationId="{D337DF6E-A746-4E35-A568-92023E19E354}"/>
      <ac:tblMk/>
      <ac:tcMk rowId="552082450" colId="965845008"/>
      <ac:txMk cp="83" len="10">
        <ac:context len="379" hash="1367883983"/>
      </ac:txMk>
    </ac:txMkLst>
    <p188:pos x="3754235" y="808273"/>
    <p188:replyLst>
      <p188:reply id="{79322159-1F70-4365-99B7-2BCEB42CAC05}" authorId="{15AE56D9-516C-17B8-47ED-99004803A1C0}" created="2022-12-06T02:02:09.136">
        <p188:txBody>
          <a:bodyPr/>
          <a:lstStyle/>
          <a:p>
            <a:r>
              <a:rPr lang="en-US"/>
              <a:t>https://sci2s.ugr.es/keel/pdf/specific/articulo/scopus30.pdf</a:t>
            </a:r>
          </a:p>
        </p188:txBody>
      </p188:reply>
    </p188:replyLst>
    <p188:txBody>
      <a:bodyPr/>
      <a:lstStyle/>
      <a:p>
        <a:r>
          <a:rPr lang="en-US"/>
          <a:t>Look this up</a:t>
        </a:r>
      </a:p>
    </p188:txBody>
  </p188:cm>
  <p188:cm id="{96A30F02-07F6-4B2F-A4DC-14FDA0DAD6D4}" authorId="{17390E5E-3497-26A3-F021-C01EB37FF29F}" status="resolved" created="2022-11-27T20:49:29.676">
    <ac:txMkLst xmlns:ac="http://schemas.microsoft.com/office/drawing/2013/main/command">
      <pc:docMk xmlns:pc="http://schemas.microsoft.com/office/powerpoint/2013/main/command"/>
      <pc:sldMk xmlns:pc="http://schemas.microsoft.com/office/powerpoint/2013/main/command" cId="2302094075" sldId="282"/>
      <ac:graphicFrameMk id="5" creationId="{D337DF6E-A746-4E35-A568-92023E19E354}"/>
      <ac:tblMk/>
      <ac:tcMk rowId="552082450" colId="965845008"/>
      <ac:txMk cp="361" len="1">
        <ac:context len="379" hash="1367883983"/>
      </ac:txMk>
    </ac:txMkLst>
    <p188:pos x="8799200" y="1880328"/>
    <p188:txBody>
      <a:bodyPr/>
      <a:lstStyle/>
      <a:p>
        <a:r>
          <a:rPr lang="en-US"/>
          <a:t>Update</a:t>
        </a:r>
      </a:p>
    </p188:txBody>
  </p188:cm>
</p188:cmLst>
</file>

<file path=ppt/comments/modernComment_11B_F2E95D12.xml><?xml version="1.0" encoding="utf-8"?>
<p188:cmLst xmlns:a="http://schemas.openxmlformats.org/drawingml/2006/main" xmlns:r="http://schemas.openxmlformats.org/officeDocument/2006/relationships" xmlns:p188="http://schemas.microsoft.com/office/powerpoint/2018/8/main">
  <p188:cm id="{BBF2C455-E577-4856-8E40-E81DFC8AAB19}" authorId="{17390E5E-3497-26A3-F021-C01EB37FF29F}" status="resolved" created="2022-11-27T20:53:41.862">
    <ac:deMkLst xmlns:ac="http://schemas.microsoft.com/office/drawing/2013/main/command">
      <pc:docMk xmlns:pc="http://schemas.microsoft.com/office/powerpoint/2013/main/command"/>
      <pc:sldMk xmlns:pc="http://schemas.microsoft.com/office/powerpoint/2013/main/command" cId="1849352719" sldId="283"/>
      <ac:picMk id="7" creationId="{F67CE349-08CF-4E76-8BFF-2D2AB1AE143B}"/>
    </ac:deMkLst>
    <p188:txBody>
      <a:bodyPr/>
      <a:lstStyle/>
      <a:p>
        <a:r>
          <a:rPr lang="en-US"/>
          <a:t>Update</a:t>
        </a:r>
      </a:p>
    </p188:txBody>
  </p188:cm>
</p188:cmLst>
</file>

<file path=ppt/comments/modernComment_11D_CC671FBD.xml><?xml version="1.0" encoding="utf-8"?>
<p188:cmLst xmlns:a="http://schemas.openxmlformats.org/drawingml/2006/main" xmlns:r="http://schemas.openxmlformats.org/officeDocument/2006/relationships" xmlns:p188="http://schemas.microsoft.com/office/powerpoint/2018/8/main">
  <p188:cm id="{C995F4F0-70F0-4CB8-9C96-090D2C8E5A40}" authorId="{17390E5E-3497-26A3-F021-C01EB37FF29F}" status="resolved" created="2022-11-27T20:57:44.483">
    <ac:deMkLst xmlns:ac="http://schemas.microsoft.com/office/drawing/2013/main/command">
      <pc:docMk xmlns:pc="http://schemas.microsoft.com/office/powerpoint/2013/main/command"/>
      <pc:sldMk xmlns:pc="http://schemas.microsoft.com/office/powerpoint/2013/main/command" cId="3429310397" sldId="285"/>
      <ac:spMk id="3" creationId="{92FE1FA8-809E-4F98-9BB4-0BB33C4E5961}"/>
    </ac:deMkLst>
    <p188:txBody>
      <a:bodyPr/>
      <a:lstStyle/>
      <a:p>
        <a:r>
          <a:rPr lang="en-US"/>
          <a:t>Update this statement. Look through literature for similar statements.</a:t>
        </a:r>
      </a:p>
    </p188:txBody>
  </p188:cm>
</p188:cmLst>
</file>

<file path=ppt/comments/modernComment_124_5F0CA033.xml><?xml version="1.0" encoding="utf-8"?>
<p188:cmLst xmlns:a="http://schemas.openxmlformats.org/drawingml/2006/main" xmlns:r="http://schemas.openxmlformats.org/officeDocument/2006/relationships" xmlns:p188="http://schemas.microsoft.com/office/powerpoint/2018/8/main">
  <p188:cm id="{9901CE0A-9256-46BA-B3E3-241453A3132C}" authorId="{17390E5E-3497-26A3-F021-C01EB37FF29F}" created="2022-12-06T00:45:12.241">
    <pc:sldMkLst xmlns:pc="http://schemas.microsoft.com/office/powerpoint/2013/main/command">
      <pc:docMk/>
      <pc:sldMk cId="1056460343" sldId="292"/>
    </pc:sldMkLst>
    <p188:txBody>
      <a:bodyPr/>
      <a:lstStyle/>
      <a:p>
        <a:r>
          <a:rPr lang="en-US"/>
          <a:t>Replace with gantt chart</a:t>
        </a:r>
      </a:p>
    </p188:txBody>
  </p188:cm>
</p188:cmLst>
</file>

<file path=ppt/comments/modernComment_125_EFDA12CF.xml><?xml version="1.0" encoding="utf-8"?>
<p188:cmLst xmlns:a="http://schemas.openxmlformats.org/drawingml/2006/main" xmlns:r="http://schemas.openxmlformats.org/officeDocument/2006/relationships" xmlns:p188="http://schemas.microsoft.com/office/powerpoint/2018/8/main">
  <p188:cm id="{2D9FF9BD-40FC-4049-B952-DFFA246C19CD}" authorId="{17390E5E-3497-26A3-F021-C01EB37FF29F}" created="2022-11-27T21:01:41.504">
    <ac:deMkLst xmlns:ac="http://schemas.microsoft.com/office/drawing/2013/main/command">
      <pc:docMk xmlns:pc="http://schemas.microsoft.com/office/powerpoint/2013/main/command"/>
      <pc:sldMk xmlns:pc="http://schemas.microsoft.com/office/powerpoint/2013/main/command" cId="4024046287" sldId="293"/>
      <ac:spMk id="2" creationId="{620CCD47-371E-4C4C-A313-93DE91E84071}"/>
    </ac:deMkLst>
    <p188:txBody>
      <a:bodyPr/>
      <a:lstStyle/>
      <a:p>
        <a:r>
          <a:rPr lang="en-US"/>
          <a:t>Update</a:t>
        </a:r>
      </a:p>
    </p188:txBody>
  </p188:cm>
</p188:cmLst>
</file>

<file path=ppt/comments/modernComment_26C_CB3EF0B3.xml><?xml version="1.0" encoding="utf-8"?>
<p188:cmLst xmlns:a="http://schemas.openxmlformats.org/drawingml/2006/main" xmlns:r="http://schemas.openxmlformats.org/officeDocument/2006/relationships" xmlns:p188="http://schemas.microsoft.com/office/powerpoint/2018/8/main">
  <p188:cm id="{EA69A2F0-6BE8-4A58-B86B-32D652040A93}" authorId="{17390E5E-3497-26A3-F021-C01EB37FF29F}" created="2022-11-27T21:06:40.999">
    <ac:deMkLst xmlns:ac="http://schemas.microsoft.com/office/drawing/2013/main/command">
      <pc:docMk xmlns:pc="http://schemas.microsoft.com/office/powerpoint/2013/main/command"/>
      <pc:sldMk xmlns:pc="http://schemas.microsoft.com/office/powerpoint/2013/main/command" cId="3409899699" sldId="620"/>
      <ac:picMk id="10" creationId="{FBA0EA89-D8E6-F9EE-42AC-B7D5F0665BE3}"/>
    </ac:deMkLst>
    <p188:replyLst>
      <p188:reply id="{EBAFD8FB-C335-47D8-9CB0-86E56597BF90}" authorId="{17390E5E-3497-26A3-F021-C01EB37FF29F}" created="2022-11-27T21:06:57.829">
        <p188:txBody>
          <a:bodyPr/>
          <a:lstStyle/>
          <a:p>
            <a:r>
              <a:rPr lang="en-US"/>
              <a:t>It looks like the CACC vehicles are much lower</a:t>
            </a:r>
          </a:p>
        </p188:txBody>
      </p188:reply>
    </p188:replyLst>
    <p188:txBody>
      <a:bodyPr/>
      <a:lstStyle/>
      <a:p>
        <a:r>
          <a:rPr lang="en-US"/>
          <a:t>Check on the desired velocity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89CF36-6636-40CA-B8E6-FE69EBDE3065}" type="datetimeFigureOut">
              <a:rPr lang="en-US"/>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6C8E6-8F81-4F8E-9319-6D33D2EAFCBD}" type="slidenum">
              <a:rPr lang="en-US"/>
              <a:t>‹#›</a:t>
            </a:fld>
            <a:endParaRPr lang="en-US"/>
          </a:p>
        </p:txBody>
      </p:sp>
    </p:spTree>
    <p:extLst>
      <p:ext uri="{BB962C8B-B14F-4D97-AF65-F5344CB8AC3E}">
        <p14:creationId xmlns:p14="http://schemas.microsoft.com/office/powerpoint/2010/main" val="3525909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Platoon_(automobil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ci2s.ugr.es/keel/pdf/specific/articulo/scopus30.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Source: </a:t>
            </a:r>
            <a:r>
              <a:rPr lang="en-US" dirty="0">
                <a:hlinkClick r:id="rId3"/>
              </a:rPr>
              <a:t>https://en.wikipedia.org/wiki/Platoon_(automobile</a:t>
            </a:r>
            <a:r>
              <a:rPr lang="en-US" dirty="0"/>
              <a:t>)</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056C8E6-8F81-4F8E-9319-6D33D2EAFCBD}" type="slidenum">
              <a:rPr lang="en-US"/>
              <a:t>1</a:t>
            </a:fld>
            <a:endParaRPr lang="en-US"/>
          </a:p>
        </p:txBody>
      </p:sp>
    </p:spTree>
    <p:extLst>
      <p:ext uri="{BB962C8B-B14F-4D97-AF65-F5344CB8AC3E}">
        <p14:creationId xmlns:p14="http://schemas.microsoft.com/office/powerpoint/2010/main" val="340416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https://sci2s.ugr.es/keel/pdf/specific/articulo/scopus30.pdf</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3056C8E6-8F81-4F8E-9319-6D33D2EAFCBD}" type="slidenum">
              <a:rPr lang="en-US"/>
              <a:t>15</a:t>
            </a:fld>
            <a:endParaRPr lang="en-US"/>
          </a:p>
        </p:txBody>
      </p:sp>
    </p:spTree>
    <p:extLst>
      <p:ext uri="{BB962C8B-B14F-4D97-AF65-F5344CB8AC3E}">
        <p14:creationId xmlns:p14="http://schemas.microsoft.com/office/powerpoint/2010/main" val="154512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graphs look off because of the way I initialized the fuzzy variables and their space. Used </a:t>
            </a:r>
            <a:r>
              <a:rPr lang="en-US" dirty="0" err="1">
                <a:cs typeface="Calibri"/>
              </a:rPr>
              <a:t>numpy</a:t>
            </a:r>
            <a:r>
              <a:rPr lang="en-US" dirty="0">
                <a:cs typeface="Calibri"/>
              </a:rPr>
              <a:t> </a:t>
            </a:r>
            <a:r>
              <a:rPr lang="en-US" dirty="0" err="1">
                <a:cs typeface="Calibri"/>
              </a:rPr>
              <a:t>linspace</a:t>
            </a:r>
            <a:r>
              <a:rPr lang="en-US" dirty="0">
                <a:cs typeface="Calibri"/>
              </a:rPr>
              <a:t> between a range. The values generated for each membership function are not exactly the same as the values chosen for the membership boundaries.</a:t>
            </a:r>
          </a:p>
        </p:txBody>
      </p:sp>
      <p:sp>
        <p:nvSpPr>
          <p:cNvPr id="4" name="Slide Number Placeholder 3"/>
          <p:cNvSpPr>
            <a:spLocks noGrp="1"/>
          </p:cNvSpPr>
          <p:nvPr>
            <p:ph type="sldNum" sz="quarter" idx="5"/>
          </p:nvPr>
        </p:nvSpPr>
        <p:spPr/>
        <p:txBody>
          <a:bodyPr/>
          <a:lstStyle/>
          <a:p>
            <a:fld id="{3056C8E6-8F81-4F8E-9319-6D33D2EAFCBD}" type="slidenum">
              <a:rPr lang="en-US"/>
              <a:t>17</a:t>
            </a:fld>
            <a:endParaRPr lang="en-US"/>
          </a:p>
        </p:txBody>
      </p:sp>
    </p:spTree>
    <p:extLst>
      <p:ext uri="{BB962C8B-B14F-4D97-AF65-F5344CB8AC3E}">
        <p14:creationId xmlns:p14="http://schemas.microsoft.com/office/powerpoint/2010/main" val="227698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4393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266307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7393859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10222597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89161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411033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t>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809733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4788132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1/5/2023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1487958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1/5/2023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65972639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2434889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1/5/2023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696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68C49C6.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18_44FF205D.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1A_89372AFB.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B_F2E95D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1D_CC671FBD.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26C_CB3EF0B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flake8.pycqa.org/en/lates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124_5F0CA03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125_EFDA12CF.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836504" y="758952"/>
            <a:ext cx="7319175" cy="3566160"/>
          </a:xfrm>
        </p:spPr>
        <p:txBody>
          <a:bodyPr>
            <a:normAutofit/>
          </a:bodyPr>
          <a:lstStyle/>
          <a:p>
            <a:r>
              <a:rPr lang="en-US" dirty="0">
                <a:cs typeface="Calibri Light"/>
              </a:rPr>
              <a:t>Fuzzy Logic Longitudinal Controller</a:t>
            </a:r>
            <a:endParaRPr lang="en-US" dirty="0"/>
          </a:p>
        </p:txBody>
      </p:sp>
      <p:sp>
        <p:nvSpPr>
          <p:cNvPr id="3" name="Subtitle 2"/>
          <p:cNvSpPr>
            <a:spLocks noGrp="1"/>
          </p:cNvSpPr>
          <p:nvPr>
            <p:ph type="subTitle" idx="1"/>
          </p:nvPr>
        </p:nvSpPr>
        <p:spPr>
          <a:xfrm>
            <a:off x="3836504" y="4455620"/>
            <a:ext cx="7321946" cy="1143000"/>
          </a:xfrm>
        </p:spPr>
        <p:txBody>
          <a:bodyPr vert="horz" lIns="91440" tIns="45720" rIns="91440" bIns="45720" rtlCol="0">
            <a:normAutofit/>
          </a:bodyPr>
          <a:lstStyle/>
          <a:p>
            <a:r>
              <a:rPr lang="en-US" dirty="0">
                <a:cs typeface="Calibri"/>
              </a:rPr>
              <a:t>Heath Palmer</a:t>
            </a:r>
            <a:endParaRPr lang="en-US" dirty="0"/>
          </a:p>
        </p:txBody>
      </p:sp>
      <p:sp>
        <p:nvSpPr>
          <p:cNvPr id="14" name="Rectangle 13">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a:extLst>
              <a:ext uri="{FF2B5EF4-FFF2-40B4-BE49-F238E27FC236}">
                <a16:creationId xmlns:a16="http://schemas.microsoft.com/office/drawing/2014/main" id="{C8F7384B-0F44-EFFB-BE45-77A7A5E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17" y="1526032"/>
            <a:ext cx="3209871" cy="279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722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9FF86-6BFB-E2E9-F76E-962F301965F6}"/>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13BD01C4-F50B-6499-BC30-0C002B3BFA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4961B4-47D9-85A1-2F3F-1C21A15B8D97}"/>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1712463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C782-D4CA-40D2-96E6-A182BECD005F}"/>
              </a:ext>
            </a:extLst>
          </p:cNvPr>
          <p:cNvSpPr>
            <a:spLocks noGrp="1"/>
          </p:cNvSpPr>
          <p:nvPr>
            <p:ph type="title"/>
          </p:nvPr>
        </p:nvSpPr>
        <p:spPr/>
        <p:txBody>
          <a:bodyPr/>
          <a:lstStyle/>
          <a:p>
            <a:r>
              <a:rPr lang="en-US" dirty="0">
                <a:cs typeface="Calibri Light"/>
              </a:rPr>
              <a:t>Motivation behind the effort. </a:t>
            </a:r>
            <a:br>
              <a:rPr lang="en-US" dirty="0">
                <a:cs typeface="Calibri Light"/>
              </a:rPr>
            </a:br>
            <a:r>
              <a:rPr lang="en-US" dirty="0">
                <a:cs typeface="Calibri Light"/>
              </a:rPr>
              <a:t>Why Fuzzy?</a:t>
            </a:r>
            <a:endParaRPr lang="en-US" dirty="0"/>
          </a:p>
        </p:txBody>
      </p:sp>
      <p:sp>
        <p:nvSpPr>
          <p:cNvPr id="3" name="Content Placeholder 2">
            <a:extLst>
              <a:ext uri="{FF2B5EF4-FFF2-40B4-BE49-F238E27FC236}">
                <a16:creationId xmlns:a16="http://schemas.microsoft.com/office/drawing/2014/main" id="{71095485-09AF-4628-A71C-4A2C7EE35D2C}"/>
              </a:ext>
            </a:extLst>
          </p:cNvPr>
          <p:cNvSpPr>
            <a:spLocks noGrp="1"/>
          </p:cNvSpPr>
          <p:nvPr>
            <p:ph idx="1"/>
          </p:nvPr>
        </p:nvSpPr>
        <p:spPr/>
        <p:txBody>
          <a:bodyPr vert="horz" lIns="0" tIns="45720" rIns="0" bIns="45720" rtlCol="0" anchor="t">
            <a:normAutofit lnSpcReduction="10000"/>
          </a:bodyPr>
          <a:lstStyle/>
          <a:p>
            <a:pPr>
              <a:buFont typeface="Arial,Sans-Serif" panose="020F0502020204030204" pitchFamily="34" charset="0"/>
              <a:buChar char="•"/>
            </a:pPr>
            <a:r>
              <a:rPr lang="en-US" dirty="0">
                <a:cs typeface="Calibri"/>
              </a:rPr>
              <a:t> Motivation behind the effort:</a:t>
            </a:r>
            <a:endParaRPr lang="en-US" dirty="0"/>
          </a:p>
          <a:p>
            <a:pPr marL="383540" lvl="1">
              <a:buFont typeface="Arial,Sans-Serif" panose="020F0502020204030204" pitchFamily="34" charset="0"/>
              <a:buChar char="•"/>
            </a:pPr>
            <a:r>
              <a:rPr lang="en-US" dirty="0">
                <a:ea typeface="+mn-lt"/>
                <a:cs typeface="+mn-lt"/>
              </a:rPr>
              <a:t>In transportation, platooning is a method for driving a group of vehicles together. It is meant to increase the capacity of roads via an automated highway system.</a:t>
            </a:r>
          </a:p>
          <a:p>
            <a:pPr marL="383540" lvl="1">
              <a:buFont typeface="Arial,Sans-Serif" panose="020F0502020204030204" pitchFamily="34" charset="0"/>
              <a:buChar char="•"/>
            </a:pPr>
            <a:r>
              <a:rPr lang="en-US" dirty="0">
                <a:ea typeface="+mn-lt"/>
                <a:cs typeface="+mn-lt"/>
              </a:rPr>
              <a:t>The development of a quick to respond vehicle longitudinal controller is necessary to ensure safety on the road. Automated vehicles have a high level of space co-occupation with its user. The user will have a low to moderate engagement with the automated vehicle when engaging with the vehicle.</a:t>
            </a:r>
          </a:p>
          <a:p>
            <a:pPr marL="383540" lvl="1">
              <a:buFont typeface="Arial,Sans-Serif" panose="020F0502020204030204" pitchFamily="34" charset="0"/>
              <a:buChar char="•"/>
            </a:pPr>
            <a:r>
              <a:rPr lang="en-US" dirty="0">
                <a:ea typeface="+mn-lt"/>
                <a:cs typeface="+mn-lt"/>
              </a:rPr>
              <a:t>If the prediction model is not well trained and unexplainably fails to accurately control the vehicle, the passengers could be put into danger and lose trust in the vehicle's automated driving.</a:t>
            </a:r>
          </a:p>
          <a:p>
            <a:pPr>
              <a:buFont typeface="Arial,Sans-Serif" panose="020F0502020204030204" pitchFamily="34" charset="0"/>
              <a:buChar char="•"/>
            </a:pPr>
            <a:r>
              <a:rPr lang="en-US" dirty="0">
                <a:ea typeface="+mn-lt"/>
                <a:cs typeface="+mn-lt"/>
              </a:rPr>
              <a:t> Why Fuzzy:</a:t>
            </a:r>
          </a:p>
          <a:p>
            <a:pPr marL="383540" lvl="1">
              <a:buFont typeface="Arial,Sans-Serif" panose="020F0502020204030204" pitchFamily="34" charset="0"/>
              <a:buChar char="•"/>
            </a:pPr>
            <a:r>
              <a:rPr lang="en-US" dirty="0">
                <a:ea typeface="+mn-lt"/>
                <a:cs typeface="+mn-lt"/>
              </a:rPr>
              <a:t>Fuzzy logic is more explainable than artificial neural networks (ANN). Including a more explainable classification method could help build trust in the interaction with the automated vehicle.</a:t>
            </a:r>
            <a:endParaRPr lang="en-US" dirty="0">
              <a:cs typeface="Calibri"/>
            </a:endParaRPr>
          </a:p>
          <a:p>
            <a:pPr marL="383540" lvl="1">
              <a:buFont typeface="Arial,Sans-Serif" panose="020F0502020204030204" pitchFamily="34" charset="0"/>
              <a:buChar char="•"/>
            </a:pPr>
            <a:r>
              <a:rPr lang="en-US" dirty="0">
                <a:ea typeface="+mn-lt"/>
                <a:cs typeface="+mn-lt"/>
              </a:rPr>
              <a:t>This fuzzy logic controller will be optimized using a genetic algorithm (GA). Such systems are optimized quicker than a developer can manually achieve based on experience.</a:t>
            </a:r>
          </a:p>
        </p:txBody>
      </p:sp>
      <p:sp>
        <p:nvSpPr>
          <p:cNvPr id="4" name="Slide Number Placeholder 3">
            <a:extLst>
              <a:ext uri="{FF2B5EF4-FFF2-40B4-BE49-F238E27FC236}">
                <a16:creationId xmlns:a16="http://schemas.microsoft.com/office/drawing/2014/main" id="{1C5DF507-1588-4759-9DDF-0C5862FAF7B1}"/>
              </a:ext>
            </a:extLst>
          </p:cNvPr>
          <p:cNvSpPr>
            <a:spLocks noGrp="1"/>
          </p:cNvSpPr>
          <p:nvPr>
            <p:ph type="sldNum" sz="quarter" idx="12"/>
          </p:nvPr>
        </p:nvSpPr>
        <p:spPr/>
        <p:txBody>
          <a:bodyPr/>
          <a:lstStyle/>
          <a:p>
            <a:fld id="{6113E31D-E2AB-40D1-8B51-AFA5AFEF393A}" type="slidenum">
              <a:rPr lang="en-US" dirty="0"/>
              <a:t>11</a:t>
            </a:fld>
            <a:endParaRPr lang="en-US" dirty="0"/>
          </a:p>
        </p:txBody>
      </p:sp>
    </p:spTree>
    <p:extLst>
      <p:ext uri="{BB962C8B-B14F-4D97-AF65-F5344CB8AC3E}">
        <p14:creationId xmlns:p14="http://schemas.microsoft.com/office/powerpoint/2010/main" val="403597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EB5C-7C6B-4187-83F9-860AB9A228F3}"/>
              </a:ext>
            </a:extLst>
          </p:cNvPr>
          <p:cNvSpPr>
            <a:spLocks noGrp="1"/>
          </p:cNvSpPr>
          <p:nvPr>
            <p:ph type="title"/>
          </p:nvPr>
        </p:nvSpPr>
        <p:spPr/>
        <p:txBody>
          <a:bodyPr/>
          <a:lstStyle/>
          <a:p>
            <a:r>
              <a:rPr lang="en-US" dirty="0">
                <a:cs typeface="Calibri Light"/>
              </a:rPr>
              <a:t>Source of Data</a:t>
            </a:r>
            <a:endParaRPr lang="en-US" dirty="0"/>
          </a:p>
        </p:txBody>
      </p:sp>
      <p:sp>
        <p:nvSpPr>
          <p:cNvPr id="3" name="Content Placeholder 2">
            <a:extLst>
              <a:ext uri="{FF2B5EF4-FFF2-40B4-BE49-F238E27FC236}">
                <a16:creationId xmlns:a16="http://schemas.microsoft.com/office/drawing/2014/main" id="{F1803972-4B63-4B78-8547-140C45944B35}"/>
              </a:ext>
            </a:extLst>
          </p:cNvPr>
          <p:cNvSpPr>
            <a:spLocks noGrp="1"/>
          </p:cNvSpPr>
          <p:nvPr>
            <p:ph idx="1"/>
          </p:nvPr>
        </p:nvSpPr>
        <p:spPr>
          <a:xfrm>
            <a:off x="1097280" y="1845734"/>
            <a:ext cx="7831016" cy="4023360"/>
          </a:xfrm>
        </p:spPr>
        <p:txBody>
          <a:bodyPr vert="horz" lIns="0" tIns="45720" rIns="0" bIns="45720" rtlCol="0" anchor="t">
            <a:normAutofit/>
          </a:bodyPr>
          <a:lstStyle/>
          <a:p>
            <a:pPr>
              <a:buFont typeface="Arial" panose="020F0502020204030204" pitchFamily="34" charset="0"/>
              <a:buChar char="•"/>
            </a:pPr>
            <a:r>
              <a:rPr lang="en-US" dirty="0">
                <a:ea typeface="+mn-lt"/>
                <a:cs typeface="+mn-lt"/>
              </a:rPr>
              <a:t> The data sourced from SUMO while the simulation is running.</a:t>
            </a:r>
          </a:p>
          <a:p>
            <a:pPr lvl="1">
              <a:buFont typeface="Arial" panose="020F0502020204030204" pitchFamily="34" charset="0"/>
              <a:buChar char="•"/>
            </a:pPr>
            <a:r>
              <a:rPr lang="en-US" dirty="0">
                <a:ea typeface="+mn-lt"/>
                <a:cs typeface="+mn-lt"/>
              </a:rPr>
              <a:t>The gap distance error and the rate that changes will be calculated and used as inputs to the fuzzy system.</a:t>
            </a:r>
          </a:p>
          <a:p>
            <a:pPr lvl="1">
              <a:buFont typeface="Arial" panose="020F0502020204030204" pitchFamily="34" charset="0"/>
              <a:buChar char="•"/>
            </a:pPr>
            <a:r>
              <a:rPr lang="en-US" dirty="0">
                <a:ea typeface="+mn-lt"/>
                <a:cs typeface="+mn-lt"/>
              </a:rPr>
              <a:t>The data will be sampled during each time step in SUMO.</a:t>
            </a:r>
          </a:p>
          <a:p>
            <a:pPr>
              <a:buFont typeface="Arial" panose="020F0502020204030204" pitchFamily="34" charset="0"/>
              <a:buChar char="•"/>
            </a:pPr>
            <a:r>
              <a:rPr lang="en-US" dirty="0">
                <a:ea typeface="+mn-lt"/>
                <a:cs typeface="+mn-lt"/>
              </a:rPr>
              <a:t> The position values recorded by SUMO over time are evaluated.</a:t>
            </a:r>
            <a:endParaRPr lang="en-US" dirty="0">
              <a:cs typeface="Calibri"/>
            </a:endParaRPr>
          </a:p>
          <a:p>
            <a:pPr>
              <a:buFont typeface="Arial" panose="020F0502020204030204" pitchFamily="34" charset="0"/>
              <a:buChar char="•"/>
            </a:pPr>
            <a:endParaRPr lang="en-US" dirty="0">
              <a:cs typeface="Calibri"/>
            </a:endParaRPr>
          </a:p>
          <a:p>
            <a:pPr>
              <a:buFont typeface="Arial" panose="020F0502020204030204" pitchFamily="34" charset="0"/>
              <a:buChar char="•"/>
            </a:pPr>
            <a:endParaRPr lang="en-US" dirty="0">
              <a:cs typeface="Calibri"/>
            </a:endParaRPr>
          </a:p>
        </p:txBody>
      </p:sp>
      <p:sp>
        <p:nvSpPr>
          <p:cNvPr id="4" name="Slide Number Placeholder 3">
            <a:extLst>
              <a:ext uri="{FF2B5EF4-FFF2-40B4-BE49-F238E27FC236}">
                <a16:creationId xmlns:a16="http://schemas.microsoft.com/office/drawing/2014/main" id="{39DBBEA1-716B-4756-A056-1DDB92E4B239}"/>
              </a:ext>
            </a:extLst>
          </p:cNvPr>
          <p:cNvSpPr>
            <a:spLocks noGrp="1"/>
          </p:cNvSpPr>
          <p:nvPr>
            <p:ph type="sldNum" sz="quarter" idx="12"/>
          </p:nvPr>
        </p:nvSpPr>
        <p:spPr/>
        <p:txBody>
          <a:bodyPr/>
          <a:lstStyle/>
          <a:p>
            <a:fld id="{6113E31D-E2AB-40D1-8B51-AFA5AFEF393A}" type="slidenum">
              <a:rPr lang="en-US" dirty="0"/>
              <a:t>12</a:t>
            </a:fld>
            <a:endParaRPr lang="en-US" dirty="0"/>
          </a:p>
        </p:txBody>
      </p:sp>
      <p:pic>
        <p:nvPicPr>
          <p:cNvPr id="6" name="Picture 5" descr="Chart, line chart&#10;&#10;Description automatically generated">
            <a:extLst>
              <a:ext uri="{FF2B5EF4-FFF2-40B4-BE49-F238E27FC236}">
                <a16:creationId xmlns:a16="http://schemas.microsoft.com/office/drawing/2014/main" id="{A6C5AD35-7EBA-D4E4-4A40-C85EE3FB6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676" y="2578827"/>
            <a:ext cx="3913707" cy="2935281"/>
          </a:xfrm>
          <a:prstGeom prst="rect">
            <a:avLst/>
          </a:prstGeom>
        </p:spPr>
      </p:pic>
    </p:spTree>
    <p:extLst>
      <p:ext uri="{BB962C8B-B14F-4D97-AF65-F5344CB8AC3E}">
        <p14:creationId xmlns:p14="http://schemas.microsoft.com/office/powerpoint/2010/main" val="410808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35E3-514E-42AF-A0E9-C336BFFAAB57}"/>
              </a:ext>
            </a:extLst>
          </p:cNvPr>
          <p:cNvSpPr>
            <a:spLocks noGrp="1"/>
          </p:cNvSpPr>
          <p:nvPr>
            <p:ph type="title"/>
          </p:nvPr>
        </p:nvSpPr>
        <p:spPr/>
        <p:txBody>
          <a:bodyPr/>
          <a:lstStyle/>
          <a:p>
            <a:r>
              <a:rPr lang="en-US" dirty="0">
                <a:cs typeface="Calibri Light"/>
              </a:rPr>
              <a:t>Block Diagram Describing System</a:t>
            </a:r>
            <a:endParaRPr lang="en-US" dirty="0"/>
          </a:p>
        </p:txBody>
      </p:sp>
      <p:sp>
        <p:nvSpPr>
          <p:cNvPr id="3" name="Content Placeholder 2">
            <a:extLst>
              <a:ext uri="{FF2B5EF4-FFF2-40B4-BE49-F238E27FC236}">
                <a16:creationId xmlns:a16="http://schemas.microsoft.com/office/drawing/2014/main" id="{7B261D5E-1E4B-4D14-8BE4-ED02932A8C2D}"/>
              </a:ext>
            </a:extLst>
          </p:cNvPr>
          <p:cNvSpPr>
            <a:spLocks noGrp="1"/>
          </p:cNvSpPr>
          <p:nvPr>
            <p:ph idx="1"/>
          </p:nvPr>
        </p:nvSpPr>
        <p:spPr>
          <a:xfrm>
            <a:off x="1097280" y="2018028"/>
            <a:ext cx="5070764" cy="4241835"/>
          </a:xfrm>
        </p:spPr>
        <p:txBody>
          <a:bodyPr vert="horz" lIns="0" tIns="45720" rIns="0" bIns="45720" rtlCol="0" anchor="t">
            <a:normAutofit/>
          </a:bodyPr>
          <a:lstStyle/>
          <a:p>
            <a:pPr>
              <a:buFont typeface="Arial" panose="020F0502020204030204" pitchFamily="34" charset="0"/>
              <a:buChar char="•"/>
            </a:pPr>
            <a:r>
              <a:rPr lang="en-US" dirty="0">
                <a:cs typeface="Calibri" panose="020F0502020204030204"/>
              </a:rPr>
              <a:t> The genetic fuzzy system is run before passing on the acceleration value to each vehicle. </a:t>
            </a:r>
          </a:p>
          <a:p>
            <a:pPr>
              <a:buFont typeface="Arial" panose="020F0502020204030204" pitchFamily="34" charset="0"/>
              <a:buChar char="•"/>
            </a:pPr>
            <a:r>
              <a:rPr lang="en-US" dirty="0">
                <a:cs typeface="Calibri" panose="020F0502020204030204"/>
              </a:rPr>
              <a:t>The fitness value is calculated after the SUMO simulation completes. </a:t>
            </a:r>
          </a:p>
        </p:txBody>
      </p:sp>
      <p:sp>
        <p:nvSpPr>
          <p:cNvPr id="4" name="Slide Number Placeholder 3">
            <a:extLst>
              <a:ext uri="{FF2B5EF4-FFF2-40B4-BE49-F238E27FC236}">
                <a16:creationId xmlns:a16="http://schemas.microsoft.com/office/drawing/2014/main" id="{AE219FAE-A6CE-4F7A-B07A-1DF47E90074E}"/>
              </a:ext>
            </a:extLst>
          </p:cNvPr>
          <p:cNvSpPr>
            <a:spLocks noGrp="1"/>
          </p:cNvSpPr>
          <p:nvPr>
            <p:ph type="sldNum" sz="quarter" idx="12"/>
          </p:nvPr>
        </p:nvSpPr>
        <p:spPr/>
        <p:txBody>
          <a:bodyPr/>
          <a:lstStyle/>
          <a:p>
            <a:fld id="{6113E31D-E2AB-40D1-8B51-AFA5AFEF393A}" type="slidenum">
              <a:rPr lang="en-US" dirty="0"/>
              <a:t>13</a:t>
            </a:fld>
            <a:endParaRPr lang="en-US" dirty="0"/>
          </a:p>
        </p:txBody>
      </p:sp>
      <p:pic>
        <p:nvPicPr>
          <p:cNvPr id="2050" name="Picture 2">
            <a:extLst>
              <a:ext uri="{FF2B5EF4-FFF2-40B4-BE49-F238E27FC236}">
                <a16:creationId xmlns:a16="http://schemas.microsoft.com/office/drawing/2014/main" id="{A993B4CE-406B-9514-62DD-3CE0EB04B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975" y="2474189"/>
            <a:ext cx="4007508" cy="101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5706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E4BD-0943-4969-90EA-3D40011DB1C1}"/>
              </a:ext>
            </a:extLst>
          </p:cNvPr>
          <p:cNvSpPr>
            <a:spLocks noGrp="1"/>
          </p:cNvSpPr>
          <p:nvPr>
            <p:ph type="title"/>
          </p:nvPr>
        </p:nvSpPr>
        <p:spPr/>
        <p:txBody>
          <a:bodyPr/>
          <a:lstStyle/>
          <a:p>
            <a:r>
              <a:rPr lang="en-US" dirty="0">
                <a:cs typeface="Calibri Light"/>
              </a:rPr>
              <a:t>Input/Output Membership Functions</a:t>
            </a:r>
            <a:endParaRPr lang="en-US" dirty="0"/>
          </a:p>
        </p:txBody>
      </p:sp>
      <p:sp>
        <p:nvSpPr>
          <p:cNvPr id="3" name="Content Placeholder 2">
            <a:extLst>
              <a:ext uri="{FF2B5EF4-FFF2-40B4-BE49-F238E27FC236}">
                <a16:creationId xmlns:a16="http://schemas.microsoft.com/office/drawing/2014/main" id="{187DEB53-A652-4BB2-8B16-DC4EF9605E06}"/>
              </a:ext>
            </a:extLst>
          </p:cNvPr>
          <p:cNvSpPr>
            <a:spLocks noGrp="1"/>
          </p:cNvSpPr>
          <p:nvPr>
            <p:ph idx="1"/>
          </p:nvPr>
        </p:nvSpPr>
        <p:spPr/>
        <p:txBody>
          <a:bodyPr vert="horz" lIns="0" tIns="45720" rIns="0" bIns="45720" rtlCol="0" anchor="t">
            <a:normAutofit/>
          </a:bodyPr>
          <a:lstStyle/>
          <a:p>
            <a:pPr>
              <a:buFont typeface="Arial" panose="020F0502020204030204" pitchFamily="34" charset="0"/>
              <a:buChar char="•"/>
            </a:pPr>
            <a:r>
              <a:rPr lang="en-US" dirty="0">
                <a:ea typeface="+mn-lt"/>
                <a:cs typeface="+mn-lt"/>
              </a:rPr>
              <a:t> The two inputs to the GFS will be paired based on the values mentioned in the publication.</a:t>
            </a:r>
            <a:endParaRPr lang="en-US" dirty="0">
              <a:cs typeface="Calibri" panose="020F0502020204030204"/>
            </a:endParaRPr>
          </a:p>
          <a:p>
            <a:pPr>
              <a:buFont typeface="Arial,Sans-Serif" panose="020F0502020204030204" pitchFamily="34" charset="0"/>
              <a:buChar char="•"/>
            </a:pPr>
            <a:r>
              <a:rPr lang="en-US" dirty="0">
                <a:ea typeface="+mn-lt"/>
                <a:cs typeface="+mn-lt"/>
              </a:rPr>
              <a:t> Membership functions will be triangles for both the input and output.</a:t>
            </a:r>
          </a:p>
          <a:p>
            <a:pPr>
              <a:buFont typeface="Arial,Sans-Serif" panose="020F0502020204030204" pitchFamily="34" charset="0"/>
              <a:buChar char="•"/>
            </a:pPr>
            <a:r>
              <a:rPr lang="en-US" dirty="0">
                <a:ea typeface="+mn-lt"/>
                <a:cs typeface="+mn-lt"/>
              </a:rPr>
              <a:t> The user may tune the number of membership functions there will be per input and output.</a:t>
            </a:r>
          </a:p>
          <a:p>
            <a:pPr>
              <a:buFont typeface="Arial,Sans-Serif" panose="020F0502020204030204" pitchFamily="34" charset="0"/>
              <a:buChar char="•"/>
            </a:pPr>
            <a:r>
              <a:rPr lang="en-US" dirty="0">
                <a:ea typeface="+mn-lt"/>
                <a:cs typeface="+mn-lt"/>
              </a:rPr>
              <a:t> The GA will </a:t>
            </a:r>
            <a:r>
              <a:rPr lang="en-US" b="1" dirty="0">
                <a:ea typeface="+mn-lt"/>
                <a:cs typeface="+mn-lt"/>
              </a:rPr>
              <a:t>optimize the left and right edges </a:t>
            </a:r>
            <a:r>
              <a:rPr lang="en-US" dirty="0">
                <a:ea typeface="+mn-lt"/>
                <a:cs typeface="+mn-lt"/>
              </a:rPr>
              <a:t>alongside the peak location of each membership triangle. The edges and peak location per membership function will be genes in the GA chromosome. The triangles may end up as isosceles or scalene triangles.</a:t>
            </a:r>
            <a:endParaRPr lang="en-US" dirty="0"/>
          </a:p>
          <a:p>
            <a:pPr>
              <a:buFont typeface="Arial,Sans-Serif" panose="020F0502020204030204" pitchFamily="34" charset="0"/>
              <a:buChar char="•"/>
            </a:pPr>
            <a:r>
              <a:rPr lang="en-US" dirty="0">
                <a:ea typeface="+mn-lt"/>
                <a:cs typeface="+mn-lt"/>
              </a:rPr>
              <a:t> The input membership functions accommodate </a:t>
            </a:r>
          </a:p>
          <a:p>
            <a:pPr lvl="1">
              <a:buFont typeface="Arial,Sans-Serif" panose="020F0502020204030204" pitchFamily="34" charset="0"/>
              <a:buChar char="•"/>
            </a:pPr>
            <a:r>
              <a:rPr lang="en-US" dirty="0">
                <a:ea typeface="+mn-lt"/>
                <a:cs typeface="+mn-lt"/>
              </a:rPr>
              <a:t>The error in the gap distance between the ego vehicle and the proceeding vehicle.</a:t>
            </a:r>
          </a:p>
          <a:p>
            <a:pPr lvl="1">
              <a:buFont typeface="Arial,Sans-Serif" panose="020F0502020204030204" pitchFamily="34" charset="0"/>
              <a:buChar char="•"/>
            </a:pPr>
            <a:r>
              <a:rPr lang="en-US" dirty="0">
                <a:ea typeface="+mn-lt"/>
                <a:cs typeface="+mn-lt"/>
              </a:rPr>
              <a:t>The gap error changing rate. </a:t>
            </a:r>
          </a:p>
          <a:p>
            <a:pPr>
              <a:buFont typeface="Arial,Sans-Serif" panose="020F0502020204030204" pitchFamily="34" charset="0"/>
              <a:buChar char="•"/>
            </a:pPr>
            <a:r>
              <a:rPr lang="en-US" dirty="0">
                <a:ea typeface="+mn-lt"/>
                <a:cs typeface="+mn-lt"/>
              </a:rPr>
              <a:t>The output membership function is the acceleration value the vehicle will act on.</a:t>
            </a:r>
            <a:endParaRPr lang="en-US" dirty="0">
              <a:cs typeface="Calibri"/>
            </a:endParaRPr>
          </a:p>
        </p:txBody>
      </p:sp>
      <p:sp>
        <p:nvSpPr>
          <p:cNvPr id="4" name="Slide Number Placeholder 3">
            <a:extLst>
              <a:ext uri="{FF2B5EF4-FFF2-40B4-BE49-F238E27FC236}">
                <a16:creationId xmlns:a16="http://schemas.microsoft.com/office/drawing/2014/main" id="{034F4F08-3044-44D5-BF36-5918DFC2EBF7}"/>
              </a:ext>
            </a:extLst>
          </p:cNvPr>
          <p:cNvSpPr>
            <a:spLocks noGrp="1"/>
          </p:cNvSpPr>
          <p:nvPr>
            <p:ph type="sldNum" sz="quarter" idx="12"/>
          </p:nvPr>
        </p:nvSpPr>
        <p:spPr/>
        <p:txBody>
          <a:bodyPr/>
          <a:lstStyle/>
          <a:p>
            <a:fld id="{6113E31D-E2AB-40D1-8B51-AFA5AFEF393A}" type="slidenum">
              <a:rPr lang="en-US" dirty="0"/>
              <a:t>14</a:t>
            </a:fld>
            <a:endParaRPr lang="en-US" dirty="0"/>
          </a:p>
        </p:txBody>
      </p:sp>
    </p:spTree>
    <p:extLst>
      <p:ext uri="{BB962C8B-B14F-4D97-AF65-F5344CB8AC3E}">
        <p14:creationId xmlns:p14="http://schemas.microsoft.com/office/powerpoint/2010/main" val="32937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55DD-45D7-4E93-8ABF-891727CF7560}"/>
              </a:ext>
            </a:extLst>
          </p:cNvPr>
          <p:cNvSpPr>
            <a:spLocks noGrp="1"/>
          </p:cNvSpPr>
          <p:nvPr>
            <p:ph type="title"/>
          </p:nvPr>
        </p:nvSpPr>
        <p:spPr/>
        <p:txBody>
          <a:bodyPr/>
          <a:lstStyle/>
          <a:p>
            <a:r>
              <a:rPr lang="en-US" dirty="0">
                <a:cs typeface="Calibri Light"/>
              </a:rPr>
              <a:t>Fuzzy Rule Base, Inference Method, </a:t>
            </a:r>
            <a:r>
              <a:rPr lang="en-US">
                <a:cs typeface="Calibri Light"/>
              </a:rPr>
              <a:t>Defuzification</a:t>
            </a:r>
            <a:endParaRPr lang="en-US" dirty="0" err="1"/>
          </a:p>
        </p:txBody>
      </p:sp>
      <p:graphicFrame>
        <p:nvGraphicFramePr>
          <p:cNvPr id="5" name="Table 5">
            <a:extLst>
              <a:ext uri="{FF2B5EF4-FFF2-40B4-BE49-F238E27FC236}">
                <a16:creationId xmlns:a16="http://schemas.microsoft.com/office/drawing/2014/main" id="{D337DF6E-A746-4E35-A568-92023E19E354}"/>
              </a:ext>
            </a:extLst>
          </p:cNvPr>
          <p:cNvGraphicFramePr>
            <a:graphicFrameLocks noGrp="1"/>
          </p:cNvGraphicFramePr>
          <p:nvPr>
            <p:ph idx="1"/>
          </p:nvPr>
        </p:nvGraphicFramePr>
        <p:xfrm>
          <a:off x="1175117" y="1924417"/>
          <a:ext cx="10058399" cy="3062224"/>
        </p:xfrm>
        <a:graphic>
          <a:graphicData uri="http://schemas.openxmlformats.org/drawingml/2006/table">
            <a:tbl>
              <a:tblPr firstRow="1" bandRow="1">
                <a:tableStyleId>{69CF1AB2-1976-4502-BF36-3FF5EA218861}</a:tableStyleId>
              </a:tblPr>
              <a:tblGrid>
                <a:gridCol w="2198076">
                  <a:extLst>
                    <a:ext uri="{9D8B030D-6E8A-4147-A177-3AD203B41FA5}">
                      <a16:colId xmlns:a16="http://schemas.microsoft.com/office/drawing/2014/main" val="1763375944"/>
                    </a:ext>
                  </a:extLst>
                </a:gridCol>
                <a:gridCol w="7860323">
                  <a:extLst>
                    <a:ext uri="{9D8B030D-6E8A-4147-A177-3AD203B41FA5}">
                      <a16:colId xmlns:a16="http://schemas.microsoft.com/office/drawing/2014/main" val="965845008"/>
                    </a:ext>
                  </a:extLst>
                </a:gridCol>
              </a:tblGrid>
              <a:tr h="370840">
                <a:tc>
                  <a:txBody>
                    <a:bodyPr/>
                    <a:lstStyle/>
                    <a:p>
                      <a:r>
                        <a:rPr lang="en-US" b="0" dirty="0"/>
                        <a:t>Rule Base</a:t>
                      </a:r>
                    </a:p>
                  </a:txBody>
                  <a:tcPr anchor="ctr"/>
                </a:tc>
                <a:tc>
                  <a:txBody>
                    <a:bodyPr/>
                    <a:lstStyle/>
                    <a:p>
                      <a:pPr marL="285750" marR="0" lvl="0" indent="-285750" algn="l">
                        <a:lnSpc>
                          <a:spcPct val="90000"/>
                        </a:lnSpc>
                        <a:spcBef>
                          <a:spcPts val="1200"/>
                        </a:spcBef>
                        <a:spcAft>
                          <a:spcPts val="200"/>
                        </a:spcAft>
                        <a:buClr>
                          <a:srgbClr val="000000"/>
                        </a:buClr>
                        <a:buFont typeface="Arial,Sans-Serif"/>
                        <a:buChar char="•"/>
                      </a:pPr>
                      <a:r>
                        <a:rPr lang="en-US" sz="1800" b="0" i="0" u="none" strike="noStrike" noProof="0" dirty="0">
                          <a:latin typeface="Calibri"/>
                        </a:rPr>
                        <a:t>The rule base for the genetic fuzzy system is tuned using the genetic algorithm.</a:t>
                      </a:r>
                    </a:p>
                    <a:p>
                      <a:pPr marL="285750" marR="0" lvl="0" indent="-285750" algn="l">
                        <a:lnSpc>
                          <a:spcPct val="90000"/>
                        </a:lnSpc>
                        <a:spcBef>
                          <a:spcPts val="1200"/>
                        </a:spcBef>
                        <a:spcAft>
                          <a:spcPts val="200"/>
                        </a:spcAft>
                        <a:buClr>
                          <a:srgbClr val="000000"/>
                        </a:buClr>
                        <a:buFont typeface="Arial,Sans-Serif"/>
                        <a:buChar char="•"/>
                      </a:pPr>
                      <a:r>
                        <a:rPr lang="en-US" sz="1800" b="0" i="0" u="none" strike="noStrike" noProof="0" dirty="0">
                          <a:latin typeface="Calibri"/>
                        </a:rPr>
                        <a:t>A Pittsburgh approach will be used to develop a part of the genetic algorithm chromosome. This chromosome includes genes to define the rule base. </a:t>
                      </a:r>
                    </a:p>
                    <a:p>
                      <a:pPr marL="285750" marR="0" lvl="0" indent="-285750" algn="l">
                        <a:lnSpc>
                          <a:spcPct val="90000"/>
                        </a:lnSpc>
                        <a:spcBef>
                          <a:spcPts val="1200"/>
                        </a:spcBef>
                        <a:spcAft>
                          <a:spcPts val="200"/>
                        </a:spcAft>
                        <a:buClr>
                          <a:srgbClr val="000000"/>
                        </a:buClr>
                        <a:buFont typeface="Arial,Sans-Serif"/>
                        <a:buChar char="•"/>
                      </a:pPr>
                      <a:r>
                        <a:rPr lang="en-US" sz="1800" b="0" i="0" u="none" strike="noStrike" noProof="0" dirty="0">
                          <a:latin typeface="Calibri"/>
                        </a:rPr>
                        <a:t>The rules will use </a:t>
                      </a:r>
                      <a:r>
                        <a:rPr lang="en-US" sz="1800" b="1" i="0" u="sng" strike="noStrike" noProof="0" dirty="0">
                          <a:latin typeface="Calibri"/>
                        </a:rPr>
                        <a:t>AND</a:t>
                      </a:r>
                      <a:r>
                        <a:rPr lang="en-US" sz="1800" b="0" i="0" u="none" strike="noStrike" noProof="0" dirty="0">
                          <a:latin typeface="Calibri"/>
                        </a:rPr>
                        <a:t> operations. The number of rules are based on the decision table with two inputs and one output. I plan to use 30 rules per FIS.</a:t>
                      </a:r>
                      <a:endParaRPr lang="en-US" dirty="0"/>
                    </a:p>
                  </a:txBody>
                  <a:tcPr/>
                </a:tc>
                <a:extLst>
                  <a:ext uri="{0D108BD9-81ED-4DB2-BD59-A6C34878D82A}">
                    <a16:rowId xmlns:a16="http://schemas.microsoft.com/office/drawing/2014/main" val="552082450"/>
                  </a:ext>
                </a:extLst>
              </a:tr>
              <a:tr h="370840">
                <a:tc>
                  <a:txBody>
                    <a:bodyPr/>
                    <a:lstStyle/>
                    <a:p>
                      <a:r>
                        <a:rPr lang="en-US" dirty="0"/>
                        <a:t>Inference Method</a:t>
                      </a:r>
                    </a:p>
                  </a:txBody>
                  <a:tcPr anchor="ctr"/>
                </a:tc>
                <a:tc>
                  <a:txBody>
                    <a:bodyPr/>
                    <a:lstStyle/>
                    <a:p>
                      <a:pPr marL="285750" marR="0" lvl="0" indent="-285750" algn="l">
                        <a:lnSpc>
                          <a:spcPct val="90000"/>
                        </a:lnSpc>
                        <a:spcBef>
                          <a:spcPts val="1200"/>
                        </a:spcBef>
                        <a:spcAft>
                          <a:spcPts val="200"/>
                        </a:spcAft>
                        <a:buClr>
                          <a:srgbClr val="000000"/>
                        </a:buClr>
                        <a:buFont typeface="Arial,Sans-Serif"/>
                        <a:buChar char="•"/>
                      </a:pPr>
                      <a:r>
                        <a:rPr lang="en-US" sz="1800" b="0" i="0" u="none" strike="noStrike" noProof="0" dirty="0">
                          <a:latin typeface="Calibri"/>
                        </a:rPr>
                        <a:t>A Mamdani Fuzzy Inference system will be used.</a:t>
                      </a:r>
                    </a:p>
                  </a:txBody>
                  <a:tcPr/>
                </a:tc>
                <a:extLst>
                  <a:ext uri="{0D108BD9-81ED-4DB2-BD59-A6C34878D82A}">
                    <a16:rowId xmlns:a16="http://schemas.microsoft.com/office/drawing/2014/main" val="2536995475"/>
                  </a:ext>
                </a:extLst>
              </a:tr>
              <a:tr h="370840">
                <a:tc>
                  <a:txBody>
                    <a:bodyPr/>
                    <a:lstStyle/>
                    <a:p>
                      <a:r>
                        <a:rPr lang="en-US"/>
                        <a:t>Defuzification</a:t>
                      </a:r>
                      <a:endParaRPr lang="en-US" dirty="0" err="1"/>
                    </a:p>
                  </a:txBody>
                  <a:tcPr anchor="ctr"/>
                </a:tc>
                <a:tc>
                  <a:txBody>
                    <a:bodyPr/>
                    <a:lstStyle/>
                    <a:p>
                      <a:pPr marL="285750" marR="0" lvl="0" indent="-285750" algn="l">
                        <a:lnSpc>
                          <a:spcPct val="90000"/>
                        </a:lnSpc>
                        <a:spcBef>
                          <a:spcPts val="1200"/>
                        </a:spcBef>
                        <a:spcAft>
                          <a:spcPts val="200"/>
                        </a:spcAft>
                        <a:buClr>
                          <a:srgbClr val="000000"/>
                        </a:buClr>
                        <a:buFont typeface="Arial,Sans-Serif"/>
                        <a:buChar char="•"/>
                      </a:pPr>
                      <a:r>
                        <a:rPr lang="en-US" sz="1800" b="0" i="0" u="none" strike="noStrike" noProof="0" dirty="0">
                          <a:latin typeface="Calibri"/>
                        </a:rPr>
                        <a:t>Each output membership function are triangles.</a:t>
                      </a:r>
                    </a:p>
                    <a:p>
                      <a:pPr marL="285750" marR="0" lvl="0" indent="-285750" algn="l">
                        <a:lnSpc>
                          <a:spcPct val="90000"/>
                        </a:lnSpc>
                        <a:spcBef>
                          <a:spcPts val="1200"/>
                        </a:spcBef>
                        <a:spcAft>
                          <a:spcPts val="200"/>
                        </a:spcAft>
                        <a:buClr>
                          <a:srgbClr val="000000"/>
                        </a:buClr>
                        <a:buFont typeface="Arial,Sans-Serif"/>
                        <a:buChar char="•"/>
                      </a:pPr>
                      <a:r>
                        <a:rPr lang="en-US" sz="1800" b="0" i="0" u="none" strike="noStrike" noProof="0" dirty="0">
                          <a:latin typeface="Calibri"/>
                        </a:rPr>
                        <a:t>The center of mass method is used when </a:t>
                      </a:r>
                      <a:r>
                        <a:rPr lang="en-US" sz="1800" b="0" i="0" u="none" strike="noStrike" noProof="0" dirty="0" err="1">
                          <a:latin typeface="Calibri"/>
                        </a:rPr>
                        <a:t>defuzzifying</a:t>
                      </a:r>
                      <a:r>
                        <a:rPr lang="en-US" sz="1800" b="0" i="0" u="none" strike="noStrike" noProof="0" dirty="0">
                          <a:latin typeface="Calibri"/>
                        </a:rPr>
                        <a:t> an output per FIS.</a:t>
                      </a:r>
                      <a:endParaRPr lang="en-US" dirty="0"/>
                    </a:p>
                  </a:txBody>
                  <a:tcPr/>
                </a:tc>
                <a:extLst>
                  <a:ext uri="{0D108BD9-81ED-4DB2-BD59-A6C34878D82A}">
                    <a16:rowId xmlns:a16="http://schemas.microsoft.com/office/drawing/2014/main" val="2259171731"/>
                  </a:ext>
                </a:extLst>
              </a:tr>
            </a:tbl>
          </a:graphicData>
        </a:graphic>
      </p:graphicFrame>
      <p:sp>
        <p:nvSpPr>
          <p:cNvPr id="4" name="Slide Number Placeholder 3">
            <a:extLst>
              <a:ext uri="{FF2B5EF4-FFF2-40B4-BE49-F238E27FC236}">
                <a16:creationId xmlns:a16="http://schemas.microsoft.com/office/drawing/2014/main" id="{5D81ED2E-3CCC-45E1-8C4A-13400FFB9FF3}"/>
              </a:ext>
            </a:extLst>
          </p:cNvPr>
          <p:cNvSpPr>
            <a:spLocks noGrp="1"/>
          </p:cNvSpPr>
          <p:nvPr>
            <p:ph type="sldNum" sz="quarter" idx="12"/>
          </p:nvPr>
        </p:nvSpPr>
        <p:spPr/>
        <p:txBody>
          <a:bodyPr/>
          <a:lstStyle/>
          <a:p>
            <a:fld id="{6113E31D-E2AB-40D1-8B51-AFA5AFEF393A}" type="slidenum">
              <a:rPr lang="en-US" dirty="0"/>
              <a:t>15</a:t>
            </a:fld>
            <a:endParaRPr lang="en-US" dirty="0"/>
          </a:p>
        </p:txBody>
      </p:sp>
    </p:spTree>
    <p:extLst>
      <p:ext uri="{BB962C8B-B14F-4D97-AF65-F5344CB8AC3E}">
        <p14:creationId xmlns:p14="http://schemas.microsoft.com/office/powerpoint/2010/main" val="2302094075"/>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D33A6-92F2-487B-9629-0B3DBB0FCECE}"/>
              </a:ext>
            </a:extLst>
          </p:cNvPr>
          <p:cNvSpPr>
            <a:spLocks noGrp="1"/>
          </p:cNvSpPr>
          <p:nvPr>
            <p:ph type="title"/>
          </p:nvPr>
        </p:nvSpPr>
        <p:spPr/>
        <p:txBody>
          <a:bodyPr/>
          <a:lstStyle/>
          <a:p>
            <a:r>
              <a:rPr lang="en-US" dirty="0">
                <a:cs typeface="Calibri Light"/>
              </a:rPr>
              <a:t>Fine tuning approach</a:t>
            </a:r>
            <a:endParaRPr lang="en-US" dirty="0"/>
          </a:p>
        </p:txBody>
      </p:sp>
      <p:sp>
        <p:nvSpPr>
          <p:cNvPr id="3" name="Content Placeholder 2">
            <a:extLst>
              <a:ext uri="{FF2B5EF4-FFF2-40B4-BE49-F238E27FC236}">
                <a16:creationId xmlns:a16="http://schemas.microsoft.com/office/drawing/2014/main" id="{00D9A318-4571-4826-A04A-53FCA7985A96}"/>
              </a:ext>
            </a:extLst>
          </p:cNvPr>
          <p:cNvSpPr>
            <a:spLocks noGrp="1"/>
          </p:cNvSpPr>
          <p:nvPr>
            <p:ph idx="1"/>
          </p:nvPr>
        </p:nvSpPr>
        <p:spPr>
          <a:xfrm>
            <a:off x="1097280" y="1961410"/>
            <a:ext cx="4118263" cy="4337529"/>
          </a:xfrm>
        </p:spPr>
        <p:txBody>
          <a:bodyPr vert="horz" lIns="0" tIns="45720" rIns="0" bIns="45720" rtlCol="0" anchor="t">
            <a:normAutofit/>
          </a:bodyPr>
          <a:lstStyle/>
          <a:p>
            <a:pPr>
              <a:buFont typeface="Arial" panose="020F0502020204030204" pitchFamily="34" charset="0"/>
              <a:buChar char="•"/>
            </a:pPr>
            <a:r>
              <a:rPr lang="en-US" dirty="0">
                <a:cs typeface="Calibri"/>
              </a:rPr>
              <a:t> The fuzzy system uses a genetic algorithm that tunes the rule base. </a:t>
            </a:r>
          </a:p>
          <a:p>
            <a:pPr>
              <a:buFont typeface="Arial" panose="020F0502020204030204" pitchFamily="34" charset="0"/>
              <a:buChar char="•"/>
            </a:pPr>
            <a:r>
              <a:rPr lang="en-US" dirty="0">
                <a:cs typeface="Calibri"/>
              </a:rPr>
              <a:t> The fitness function will be the sum of the gap error over the SUMO simulation between time step 120 and 240.</a:t>
            </a:r>
          </a:p>
          <a:p>
            <a:pPr lvl="1">
              <a:buFont typeface="Arial" panose="020F0502020204030204" pitchFamily="34" charset="0"/>
              <a:buChar char="•"/>
            </a:pPr>
            <a:r>
              <a:rPr lang="en-US" dirty="0">
                <a:cs typeface="Calibri"/>
              </a:rPr>
              <a:t>This allows for the vehicles to reach max speed and settle in line before evaluation.</a:t>
            </a:r>
          </a:p>
        </p:txBody>
      </p:sp>
      <p:sp>
        <p:nvSpPr>
          <p:cNvPr id="4" name="Slide Number Placeholder 3">
            <a:extLst>
              <a:ext uri="{FF2B5EF4-FFF2-40B4-BE49-F238E27FC236}">
                <a16:creationId xmlns:a16="http://schemas.microsoft.com/office/drawing/2014/main" id="{C1DE626D-E282-4F55-90B1-8E32149E938B}"/>
              </a:ext>
            </a:extLst>
          </p:cNvPr>
          <p:cNvSpPr>
            <a:spLocks noGrp="1"/>
          </p:cNvSpPr>
          <p:nvPr>
            <p:ph type="sldNum" sz="quarter" idx="12"/>
          </p:nvPr>
        </p:nvSpPr>
        <p:spPr/>
        <p:txBody>
          <a:bodyPr/>
          <a:lstStyle/>
          <a:p>
            <a:fld id="{6113E31D-E2AB-40D1-8B51-AFA5AFEF393A}" type="slidenum">
              <a:rPr lang="en-US" dirty="0"/>
              <a:t>16</a:t>
            </a:fld>
            <a:endParaRPr lang="en-US" dirty="0"/>
          </a:p>
        </p:txBody>
      </p:sp>
      <p:pic>
        <p:nvPicPr>
          <p:cNvPr id="6" name="Picture 5" descr="Diagram&#10;&#10;Description automatically generated">
            <a:extLst>
              <a:ext uri="{FF2B5EF4-FFF2-40B4-BE49-F238E27FC236}">
                <a16:creationId xmlns:a16="http://schemas.microsoft.com/office/drawing/2014/main" id="{F12B2F47-3774-C2C4-32DA-DAF8B264A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435" y="2032247"/>
            <a:ext cx="6035245" cy="3515113"/>
          </a:xfrm>
          <a:prstGeom prst="rect">
            <a:avLst/>
          </a:prstGeom>
        </p:spPr>
      </p:pic>
    </p:spTree>
    <p:extLst>
      <p:ext uri="{BB962C8B-B14F-4D97-AF65-F5344CB8AC3E}">
        <p14:creationId xmlns:p14="http://schemas.microsoft.com/office/powerpoint/2010/main" val="4075379986"/>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DBF1-878C-4667-9AF2-224629A45DE3}"/>
              </a:ext>
            </a:extLst>
          </p:cNvPr>
          <p:cNvSpPr>
            <a:spLocks noGrp="1"/>
          </p:cNvSpPr>
          <p:nvPr>
            <p:ph type="title"/>
          </p:nvPr>
        </p:nvSpPr>
        <p:spPr/>
        <p:txBody>
          <a:bodyPr/>
          <a:lstStyle/>
          <a:p>
            <a:r>
              <a:rPr lang="en-US" dirty="0">
                <a:cs typeface="Calibri Light"/>
              </a:rPr>
              <a:t>Preliminary Membership Functions</a:t>
            </a:r>
            <a:endParaRPr lang="en-US" dirty="0"/>
          </a:p>
        </p:txBody>
      </p:sp>
      <p:sp>
        <p:nvSpPr>
          <p:cNvPr id="3" name="Content Placeholder 2">
            <a:extLst>
              <a:ext uri="{FF2B5EF4-FFF2-40B4-BE49-F238E27FC236}">
                <a16:creationId xmlns:a16="http://schemas.microsoft.com/office/drawing/2014/main" id="{92FE1FA8-809E-4F98-9BB4-0BB33C4E5961}"/>
              </a:ext>
            </a:extLst>
          </p:cNvPr>
          <p:cNvSpPr>
            <a:spLocks noGrp="1"/>
          </p:cNvSpPr>
          <p:nvPr>
            <p:ph idx="1"/>
          </p:nvPr>
        </p:nvSpPr>
        <p:spPr>
          <a:xfrm>
            <a:off x="1097280" y="5323580"/>
            <a:ext cx="4546138" cy="1003329"/>
          </a:xfrm>
        </p:spPr>
        <p:txBody>
          <a:bodyPr vert="horz" lIns="0" tIns="45720" rIns="0" bIns="45720" rtlCol="0" anchor="t">
            <a:normAutofit fontScale="77500" lnSpcReduction="20000"/>
          </a:bodyPr>
          <a:lstStyle/>
          <a:p>
            <a:pPr>
              <a:buFont typeface="Arial" panose="020F0502020204030204" pitchFamily="34" charset="0"/>
              <a:buChar char="•"/>
            </a:pPr>
            <a:r>
              <a:rPr lang="en-US" dirty="0">
                <a:cs typeface="Calibri"/>
              </a:rPr>
              <a:t> Plot of the input membership functions</a:t>
            </a:r>
          </a:p>
          <a:p>
            <a:pPr>
              <a:buFont typeface="Arial" panose="020F0502020204030204" pitchFamily="34" charset="0"/>
              <a:buChar char="•"/>
            </a:pPr>
            <a:r>
              <a:rPr lang="en-US" dirty="0">
                <a:cs typeface="Calibri"/>
              </a:rPr>
              <a:t>Gap error = actual spacing – </a:t>
            </a:r>
            <a:r>
              <a:rPr lang="en-US">
                <a:cs typeface="Calibri"/>
              </a:rPr>
              <a:t>desired spacing </a:t>
            </a:r>
          </a:p>
          <a:p>
            <a:pPr>
              <a:buFont typeface="Arial" panose="020F0502020204030204" pitchFamily="34" charset="0"/>
              <a:buChar char="•"/>
            </a:pPr>
            <a:r>
              <a:rPr lang="en-US" dirty="0">
                <a:cs typeface="Calibri"/>
              </a:rPr>
              <a:t>Units: meters</a:t>
            </a:r>
          </a:p>
          <a:p>
            <a:endParaRPr lang="en-US" dirty="0">
              <a:cs typeface="Calibri"/>
            </a:endParaRPr>
          </a:p>
        </p:txBody>
      </p:sp>
      <p:sp>
        <p:nvSpPr>
          <p:cNvPr id="4" name="Slide Number Placeholder 3">
            <a:extLst>
              <a:ext uri="{FF2B5EF4-FFF2-40B4-BE49-F238E27FC236}">
                <a16:creationId xmlns:a16="http://schemas.microsoft.com/office/drawing/2014/main" id="{38CEDC21-9CE0-4BA1-AF7D-9E057B8D8867}"/>
              </a:ext>
            </a:extLst>
          </p:cNvPr>
          <p:cNvSpPr>
            <a:spLocks noGrp="1"/>
          </p:cNvSpPr>
          <p:nvPr>
            <p:ph type="sldNum" sz="quarter" idx="12"/>
          </p:nvPr>
        </p:nvSpPr>
        <p:spPr/>
        <p:txBody>
          <a:bodyPr/>
          <a:lstStyle/>
          <a:p>
            <a:fld id="{6113E31D-E2AB-40D1-8B51-AFA5AFEF393A}" type="slidenum">
              <a:rPr lang="en-US" dirty="0"/>
              <a:t>17</a:t>
            </a:fld>
            <a:endParaRPr lang="en-US" dirty="0"/>
          </a:p>
        </p:txBody>
      </p:sp>
      <p:pic>
        <p:nvPicPr>
          <p:cNvPr id="6" name="Picture 5">
            <a:extLst>
              <a:ext uri="{FF2B5EF4-FFF2-40B4-BE49-F238E27FC236}">
                <a16:creationId xmlns:a16="http://schemas.microsoft.com/office/drawing/2014/main" id="{53FBA93C-8837-A049-298A-D12D25121C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21608" y="1793111"/>
            <a:ext cx="4434072" cy="3325554"/>
          </a:xfrm>
          <a:prstGeom prst="rect">
            <a:avLst/>
          </a:prstGeom>
          <a:noFill/>
          <a:ln>
            <a:noFill/>
          </a:ln>
        </p:spPr>
      </p:pic>
      <p:sp>
        <p:nvSpPr>
          <p:cNvPr id="8" name="Content Placeholder 2">
            <a:extLst>
              <a:ext uri="{FF2B5EF4-FFF2-40B4-BE49-F238E27FC236}">
                <a16:creationId xmlns:a16="http://schemas.microsoft.com/office/drawing/2014/main" id="{21223A0E-3049-C46D-63EE-0CFE76FA2C52}"/>
              </a:ext>
            </a:extLst>
          </p:cNvPr>
          <p:cNvSpPr txBox="1">
            <a:spLocks/>
          </p:cNvSpPr>
          <p:nvPr/>
        </p:nvSpPr>
        <p:spPr>
          <a:xfrm>
            <a:off x="6548584" y="5327940"/>
            <a:ext cx="4546138" cy="1003329"/>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F0502020204030204" pitchFamily="34" charset="0"/>
              <a:buChar char="•"/>
            </a:pPr>
            <a:r>
              <a:rPr lang="en-US" dirty="0">
                <a:cs typeface="Calibri"/>
              </a:rPr>
              <a:t> Units: m/s</a:t>
            </a:r>
          </a:p>
          <a:p>
            <a:endParaRPr lang="en-US" dirty="0">
              <a:cs typeface="Calibri"/>
            </a:endParaRPr>
          </a:p>
        </p:txBody>
      </p:sp>
      <p:pic>
        <p:nvPicPr>
          <p:cNvPr id="9" name="Picture 8">
            <a:extLst>
              <a:ext uri="{FF2B5EF4-FFF2-40B4-BE49-F238E27FC236}">
                <a16:creationId xmlns:a16="http://schemas.microsoft.com/office/drawing/2014/main" id="{161B3095-81F2-6844-B27C-CD1E5A5AAF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6319" y="1793110"/>
            <a:ext cx="4434071" cy="3325553"/>
          </a:xfrm>
          <a:prstGeom prst="rect">
            <a:avLst/>
          </a:prstGeom>
          <a:noFill/>
          <a:ln>
            <a:noFill/>
          </a:ln>
        </p:spPr>
      </p:pic>
    </p:spTree>
    <p:extLst>
      <p:ext uri="{BB962C8B-B14F-4D97-AF65-F5344CB8AC3E}">
        <p14:creationId xmlns:p14="http://schemas.microsoft.com/office/powerpoint/2010/main" val="342931039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DBF1-878C-4667-9AF2-224629A45DE3}"/>
              </a:ext>
            </a:extLst>
          </p:cNvPr>
          <p:cNvSpPr>
            <a:spLocks noGrp="1"/>
          </p:cNvSpPr>
          <p:nvPr>
            <p:ph type="title"/>
          </p:nvPr>
        </p:nvSpPr>
        <p:spPr/>
        <p:txBody>
          <a:bodyPr/>
          <a:lstStyle/>
          <a:p>
            <a:r>
              <a:rPr lang="en-US" dirty="0">
                <a:cs typeface="Calibri Light"/>
              </a:rPr>
              <a:t>Preliminary Membership Functions</a:t>
            </a:r>
            <a:endParaRPr lang="en-US" dirty="0"/>
          </a:p>
        </p:txBody>
      </p:sp>
      <p:sp>
        <p:nvSpPr>
          <p:cNvPr id="3" name="Content Placeholder 2">
            <a:extLst>
              <a:ext uri="{FF2B5EF4-FFF2-40B4-BE49-F238E27FC236}">
                <a16:creationId xmlns:a16="http://schemas.microsoft.com/office/drawing/2014/main" id="{92FE1FA8-809E-4F98-9BB4-0BB33C4E5961}"/>
              </a:ext>
            </a:extLst>
          </p:cNvPr>
          <p:cNvSpPr>
            <a:spLocks noGrp="1"/>
          </p:cNvSpPr>
          <p:nvPr>
            <p:ph idx="1"/>
          </p:nvPr>
        </p:nvSpPr>
        <p:spPr>
          <a:xfrm>
            <a:off x="1097280" y="5323580"/>
            <a:ext cx="10058400" cy="1003329"/>
          </a:xfrm>
        </p:spPr>
        <p:txBody>
          <a:bodyPr vert="horz" lIns="0" tIns="45720" rIns="0" bIns="45720" rtlCol="0" anchor="t">
            <a:normAutofit/>
          </a:bodyPr>
          <a:lstStyle/>
          <a:p>
            <a:pPr>
              <a:buFont typeface="Arial" panose="020F0502020204030204" pitchFamily="34" charset="0"/>
              <a:buChar char="•"/>
            </a:pPr>
            <a:r>
              <a:rPr lang="en-US" dirty="0">
                <a:cs typeface="Calibri"/>
              </a:rPr>
              <a:t> Plot of the output membership function</a:t>
            </a:r>
          </a:p>
          <a:p>
            <a:pPr>
              <a:buFont typeface="Arial" panose="020F0502020204030204" pitchFamily="34" charset="0"/>
              <a:buChar char="•"/>
            </a:pPr>
            <a:r>
              <a:rPr lang="en-US" dirty="0">
                <a:cs typeface="Calibri"/>
              </a:rPr>
              <a:t> Units: m/s</a:t>
            </a:r>
            <a:r>
              <a:rPr lang="en-US" baseline="30000" dirty="0">
                <a:cs typeface="Calibri"/>
              </a:rPr>
              <a:t>2</a:t>
            </a:r>
            <a:r>
              <a:rPr lang="en-US" dirty="0">
                <a:cs typeface="Calibri"/>
              </a:rPr>
              <a:t> </a:t>
            </a:r>
          </a:p>
          <a:p>
            <a:endParaRPr lang="en-US" dirty="0">
              <a:cs typeface="Calibri"/>
            </a:endParaRPr>
          </a:p>
        </p:txBody>
      </p:sp>
      <p:sp>
        <p:nvSpPr>
          <p:cNvPr id="4" name="Slide Number Placeholder 3">
            <a:extLst>
              <a:ext uri="{FF2B5EF4-FFF2-40B4-BE49-F238E27FC236}">
                <a16:creationId xmlns:a16="http://schemas.microsoft.com/office/drawing/2014/main" id="{38CEDC21-9CE0-4BA1-AF7D-9E057B8D8867}"/>
              </a:ext>
            </a:extLst>
          </p:cNvPr>
          <p:cNvSpPr>
            <a:spLocks noGrp="1"/>
          </p:cNvSpPr>
          <p:nvPr>
            <p:ph type="sldNum" sz="quarter" idx="12"/>
          </p:nvPr>
        </p:nvSpPr>
        <p:spPr/>
        <p:txBody>
          <a:bodyPr/>
          <a:lstStyle/>
          <a:p>
            <a:fld id="{6113E31D-E2AB-40D1-8B51-AFA5AFEF393A}" type="slidenum">
              <a:rPr lang="en-US" dirty="0"/>
              <a:t>18</a:t>
            </a:fld>
            <a:endParaRPr lang="en-US" dirty="0"/>
          </a:p>
        </p:txBody>
      </p:sp>
      <p:pic>
        <p:nvPicPr>
          <p:cNvPr id="7" name="Picture 6">
            <a:extLst>
              <a:ext uri="{FF2B5EF4-FFF2-40B4-BE49-F238E27FC236}">
                <a16:creationId xmlns:a16="http://schemas.microsoft.com/office/drawing/2014/main" id="{A8ED322E-F206-8094-C1F1-64DA58F19D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7279" y="1793110"/>
            <a:ext cx="4434071" cy="3325553"/>
          </a:xfrm>
          <a:prstGeom prst="rect">
            <a:avLst/>
          </a:prstGeom>
          <a:noFill/>
          <a:ln>
            <a:noFill/>
          </a:ln>
        </p:spPr>
      </p:pic>
    </p:spTree>
    <p:extLst>
      <p:ext uri="{BB962C8B-B14F-4D97-AF65-F5344CB8AC3E}">
        <p14:creationId xmlns:p14="http://schemas.microsoft.com/office/powerpoint/2010/main" val="280673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D1F0-F9D4-5729-8A9E-D5DD127F9AFA}"/>
              </a:ext>
            </a:extLst>
          </p:cNvPr>
          <p:cNvSpPr>
            <a:spLocks noGrp="1"/>
          </p:cNvSpPr>
          <p:nvPr>
            <p:ph type="title"/>
          </p:nvPr>
        </p:nvSpPr>
        <p:spPr/>
        <p:txBody>
          <a:bodyPr/>
          <a:lstStyle/>
          <a:p>
            <a:r>
              <a:rPr lang="en-US" dirty="0"/>
              <a:t>Immediate Next Steps</a:t>
            </a:r>
          </a:p>
        </p:txBody>
      </p:sp>
      <p:sp>
        <p:nvSpPr>
          <p:cNvPr id="3" name="Content Placeholder 2">
            <a:extLst>
              <a:ext uri="{FF2B5EF4-FFF2-40B4-BE49-F238E27FC236}">
                <a16:creationId xmlns:a16="http://schemas.microsoft.com/office/drawing/2014/main" id="{78179C31-B19E-A8AE-5C09-4FA170EA45D9}"/>
              </a:ext>
            </a:extLst>
          </p:cNvPr>
          <p:cNvSpPr>
            <a:spLocks noGrp="1"/>
          </p:cNvSpPr>
          <p:nvPr>
            <p:ph idx="1"/>
          </p:nvPr>
        </p:nvSpPr>
        <p:spPr/>
        <p:txBody>
          <a:bodyPr/>
          <a:lstStyle/>
          <a:p>
            <a:pPr>
              <a:buFont typeface="Arial" panose="020B0604020202020204" pitchFamily="34" charset="0"/>
              <a:buChar char="•"/>
            </a:pPr>
            <a:r>
              <a:rPr lang="en-US" dirty="0"/>
              <a:t> Test the fuzzy logic controller with data output from SUMO</a:t>
            </a:r>
          </a:p>
          <a:p>
            <a:pPr>
              <a:buFont typeface="Arial" panose="020B0604020202020204" pitchFamily="34" charset="0"/>
              <a:buChar char="•"/>
            </a:pPr>
            <a:r>
              <a:rPr lang="en-US" dirty="0"/>
              <a:t> Implement the fuzzy logic longitudinal controller in SUMO real-time</a:t>
            </a:r>
          </a:p>
          <a:p>
            <a:pPr>
              <a:buFont typeface="Arial" panose="020B0604020202020204" pitchFamily="34" charset="0"/>
              <a:buChar char="•"/>
            </a:pPr>
            <a:r>
              <a:rPr lang="en-US" dirty="0"/>
              <a:t> Implement a genetic algorithm to tune the FL controller</a:t>
            </a:r>
          </a:p>
        </p:txBody>
      </p:sp>
      <p:sp>
        <p:nvSpPr>
          <p:cNvPr id="4" name="Slide Number Placeholder 3">
            <a:extLst>
              <a:ext uri="{FF2B5EF4-FFF2-40B4-BE49-F238E27FC236}">
                <a16:creationId xmlns:a16="http://schemas.microsoft.com/office/drawing/2014/main" id="{E237ECB4-A10B-B520-EB31-24435CF2B613}"/>
              </a:ext>
            </a:extLst>
          </p:cNvPr>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11131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D78A-BAD2-D46C-2548-C6EAEF207A5F}"/>
              </a:ext>
            </a:extLst>
          </p:cNvPr>
          <p:cNvSpPr>
            <a:spLocks noGrp="1"/>
          </p:cNvSpPr>
          <p:nvPr>
            <p:ph type="title"/>
          </p:nvPr>
        </p:nvSpPr>
        <p:spPr/>
        <p:txBody>
          <a:bodyPr/>
          <a:lstStyle/>
          <a:p>
            <a:r>
              <a:rPr lang="en-US" dirty="0"/>
              <a:t>Progress Update</a:t>
            </a:r>
          </a:p>
        </p:txBody>
      </p:sp>
      <p:sp>
        <p:nvSpPr>
          <p:cNvPr id="3" name="Content Placeholder 2">
            <a:extLst>
              <a:ext uri="{FF2B5EF4-FFF2-40B4-BE49-F238E27FC236}">
                <a16:creationId xmlns:a16="http://schemas.microsoft.com/office/drawing/2014/main" id="{702B6BAC-B6C6-FD20-028E-735C5E52C5B5}"/>
              </a:ext>
            </a:extLst>
          </p:cNvPr>
          <p:cNvSpPr>
            <a:spLocks noGrp="1"/>
          </p:cNvSpPr>
          <p:nvPr>
            <p:ph idx="1"/>
          </p:nvPr>
        </p:nvSpPr>
        <p:spPr/>
        <p:txBody>
          <a:bodyPr/>
          <a:lstStyle/>
          <a:p>
            <a:pPr>
              <a:buFont typeface="Arial" panose="020B0604020202020204" pitchFamily="34" charset="0"/>
              <a:buChar char="•"/>
            </a:pPr>
            <a:r>
              <a:rPr lang="en-US" dirty="0"/>
              <a:t> Tested the fuzzy logic controller with data output from SUMO</a:t>
            </a:r>
          </a:p>
          <a:p>
            <a:pPr>
              <a:buFont typeface="Arial" panose="020B0604020202020204" pitchFamily="34" charset="0"/>
              <a:buChar char="•"/>
            </a:pPr>
            <a:r>
              <a:rPr lang="en-US" dirty="0"/>
              <a:t> Implemented the fuzzy logic longitudinal controller in SUMO real-time</a:t>
            </a:r>
          </a:p>
          <a:p>
            <a:endParaRPr lang="en-US" dirty="0"/>
          </a:p>
        </p:txBody>
      </p:sp>
      <p:sp>
        <p:nvSpPr>
          <p:cNvPr id="4" name="Slide Number Placeholder 3">
            <a:extLst>
              <a:ext uri="{FF2B5EF4-FFF2-40B4-BE49-F238E27FC236}">
                <a16:creationId xmlns:a16="http://schemas.microsoft.com/office/drawing/2014/main" id="{74BDAE46-35D0-687B-2B6E-64AC727386E5}"/>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421269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9D4E-9A87-EFEF-D6F9-E9A197676AFB}"/>
              </a:ext>
            </a:extLst>
          </p:cNvPr>
          <p:cNvSpPr>
            <a:spLocks noGrp="1"/>
          </p:cNvSpPr>
          <p:nvPr>
            <p:ph type="title"/>
          </p:nvPr>
        </p:nvSpPr>
        <p:spPr/>
        <p:txBody>
          <a:bodyPr/>
          <a:lstStyle/>
          <a:p>
            <a:r>
              <a:rPr lang="en-US" dirty="0"/>
              <a:t>HW 3 – </a:t>
            </a:r>
            <a:r>
              <a:rPr lang="en-US" dirty="0" err="1"/>
              <a:t>SciKit</a:t>
            </a:r>
            <a:r>
              <a:rPr lang="en-US" dirty="0"/>
              <a:t> Fuzzy</a:t>
            </a:r>
          </a:p>
        </p:txBody>
      </p:sp>
      <p:sp>
        <p:nvSpPr>
          <p:cNvPr id="3" name="Content Placeholder 2">
            <a:extLst>
              <a:ext uri="{FF2B5EF4-FFF2-40B4-BE49-F238E27FC236}">
                <a16:creationId xmlns:a16="http://schemas.microsoft.com/office/drawing/2014/main" id="{0DC06E48-B3F0-92B4-AB52-FC26490B8D49}"/>
              </a:ext>
            </a:extLst>
          </p:cNvPr>
          <p:cNvSpPr>
            <a:spLocks noGrp="1"/>
          </p:cNvSpPr>
          <p:nvPr>
            <p:ph idx="1"/>
          </p:nvPr>
        </p:nvSpPr>
        <p:spPr/>
        <p:txBody>
          <a:bodyPr>
            <a:normAutofit/>
          </a:bodyPr>
          <a:lstStyle/>
          <a:p>
            <a:r>
              <a:rPr lang="en-US" sz="2800" dirty="0"/>
              <a:t>Using my input and output membership functions and rule sets, I recreated the results below.</a:t>
            </a:r>
          </a:p>
          <a:p>
            <a:endParaRPr lang="en-US" sz="2800" dirty="0"/>
          </a:p>
        </p:txBody>
      </p:sp>
      <p:sp>
        <p:nvSpPr>
          <p:cNvPr id="4" name="Slide Number Placeholder 3">
            <a:extLst>
              <a:ext uri="{FF2B5EF4-FFF2-40B4-BE49-F238E27FC236}">
                <a16:creationId xmlns:a16="http://schemas.microsoft.com/office/drawing/2014/main" id="{7C01F2BB-C790-06E8-AC57-0041701C28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600" b="0" i="0" u="none" strike="noStrike" kern="1200" cap="none" spc="0" normalizeH="0" baseline="0" noProof="0" smtClean="0">
                <a:ln>
                  <a:noFill/>
                </a:ln>
                <a:solidFill>
                  <a:prstClr val="black">
                    <a:tint val="75000"/>
                  </a:prst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prstClr val="black">
                  <a:tint val="75000"/>
                </a:prstClr>
              </a:solidFill>
              <a:effectLst/>
              <a:uLnTx/>
              <a:uFillTx/>
              <a:latin typeface="Times New Roman"/>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A81AE89E-0CFA-606C-04EB-FBA845041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127" y="2629531"/>
            <a:ext cx="4901745" cy="3676309"/>
          </a:xfrm>
          <a:prstGeom prst="rect">
            <a:avLst/>
          </a:prstGeom>
        </p:spPr>
      </p:pic>
    </p:spTree>
    <p:extLst>
      <p:ext uri="{BB962C8B-B14F-4D97-AF65-F5344CB8AC3E}">
        <p14:creationId xmlns:p14="http://schemas.microsoft.com/office/powerpoint/2010/main" val="1265288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339A-787E-24B3-87B3-F78B22FE6035}"/>
              </a:ext>
            </a:extLst>
          </p:cNvPr>
          <p:cNvSpPr>
            <a:spLocks noGrp="1"/>
          </p:cNvSpPr>
          <p:nvPr>
            <p:ph type="title"/>
          </p:nvPr>
        </p:nvSpPr>
        <p:spPr/>
        <p:txBody>
          <a:bodyPr/>
          <a:lstStyle/>
          <a:p>
            <a:r>
              <a:rPr lang="en-US" dirty="0"/>
              <a:t>Activity Report</a:t>
            </a:r>
          </a:p>
        </p:txBody>
      </p:sp>
      <p:sp>
        <p:nvSpPr>
          <p:cNvPr id="3" name="Content Placeholder 2">
            <a:extLst>
              <a:ext uri="{FF2B5EF4-FFF2-40B4-BE49-F238E27FC236}">
                <a16:creationId xmlns:a16="http://schemas.microsoft.com/office/drawing/2014/main" id="{31825BB0-595D-EF6E-A9C2-6B4DE2E0164F}"/>
              </a:ext>
            </a:extLst>
          </p:cNvPr>
          <p:cNvSpPr>
            <a:spLocks noGrp="1"/>
          </p:cNvSpPr>
          <p:nvPr>
            <p:ph idx="1"/>
          </p:nvPr>
        </p:nvSpPr>
        <p:spPr/>
        <p:txBody>
          <a:bodyPr>
            <a:normAutofit/>
          </a:bodyPr>
          <a:lstStyle/>
          <a:p>
            <a:r>
              <a:rPr lang="en-US" sz="2800" dirty="0"/>
              <a:t>Saving vehicle data after the simulation runs.</a:t>
            </a:r>
          </a:p>
          <a:p>
            <a:pPr lvl="1"/>
            <a:r>
              <a:rPr lang="en-US" sz="2266" dirty="0"/>
              <a:t>The data is pulled from the XML output files SUMO generates.</a:t>
            </a:r>
          </a:p>
          <a:p>
            <a:pPr lvl="1"/>
            <a:r>
              <a:rPr lang="en-US" sz="2266" dirty="0"/>
              <a:t>Including vehicle:</a:t>
            </a:r>
          </a:p>
          <a:p>
            <a:pPr lvl="2"/>
            <a:r>
              <a:rPr lang="en-US" sz="1733" dirty="0"/>
              <a:t>Position</a:t>
            </a:r>
          </a:p>
          <a:p>
            <a:pPr lvl="2"/>
            <a:r>
              <a:rPr lang="en-US" sz="1733" dirty="0"/>
              <a:t>Velocity</a:t>
            </a:r>
          </a:p>
          <a:p>
            <a:pPr lvl="2"/>
            <a:r>
              <a:rPr lang="en-US" sz="1733" dirty="0"/>
              <a:t>Acceleration</a:t>
            </a:r>
          </a:p>
          <a:p>
            <a:r>
              <a:rPr lang="en-US" sz="2800" dirty="0"/>
              <a:t>Using the Flake8 linter to check code style, syntax, and complexity.</a:t>
            </a:r>
          </a:p>
        </p:txBody>
      </p:sp>
      <p:sp>
        <p:nvSpPr>
          <p:cNvPr id="4" name="Slide Number Placeholder 3">
            <a:extLst>
              <a:ext uri="{FF2B5EF4-FFF2-40B4-BE49-F238E27FC236}">
                <a16:creationId xmlns:a16="http://schemas.microsoft.com/office/drawing/2014/main" id="{4EF34848-C1DA-00CC-4A4B-F6D8CAB67FB7}"/>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600821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9D4E-9A87-EFEF-D6F9-E9A197676AFB}"/>
              </a:ext>
            </a:extLst>
          </p:cNvPr>
          <p:cNvSpPr>
            <a:spLocks noGrp="1"/>
          </p:cNvSpPr>
          <p:nvPr>
            <p:ph type="title"/>
          </p:nvPr>
        </p:nvSpPr>
        <p:spPr/>
        <p:txBody>
          <a:bodyPr/>
          <a:lstStyle/>
          <a:p>
            <a:r>
              <a:rPr lang="en-US" dirty="0"/>
              <a:t>SUMO – Collecting Data</a:t>
            </a:r>
          </a:p>
        </p:txBody>
      </p:sp>
      <p:sp>
        <p:nvSpPr>
          <p:cNvPr id="3" name="Content Placeholder 2">
            <a:extLst>
              <a:ext uri="{FF2B5EF4-FFF2-40B4-BE49-F238E27FC236}">
                <a16:creationId xmlns:a16="http://schemas.microsoft.com/office/drawing/2014/main" id="{0DC06E48-B3F0-92B4-AB52-FC26490B8D49}"/>
              </a:ext>
            </a:extLst>
          </p:cNvPr>
          <p:cNvSpPr>
            <a:spLocks noGrp="1"/>
          </p:cNvSpPr>
          <p:nvPr>
            <p:ph idx="1"/>
          </p:nvPr>
        </p:nvSpPr>
        <p:spPr/>
        <p:txBody>
          <a:bodyPr>
            <a:normAutofit/>
          </a:bodyPr>
          <a:lstStyle/>
          <a:p>
            <a:r>
              <a:rPr lang="en-US" sz="2800" dirty="0"/>
              <a:t>Collect vehicle data at the end of each simulation.</a:t>
            </a:r>
          </a:p>
          <a:p>
            <a:r>
              <a:rPr lang="en-US" sz="2800"/>
              <a:t>Planning to </a:t>
            </a:r>
            <a:r>
              <a:rPr lang="en-US" sz="2800" dirty="0"/>
              <a:t>u</a:t>
            </a:r>
            <a:r>
              <a:rPr lang="en-US" sz="2800"/>
              <a:t>se </a:t>
            </a:r>
            <a:r>
              <a:rPr lang="en-US" sz="2800" dirty="0"/>
              <a:t>this data as input into the platooning controller.</a:t>
            </a:r>
          </a:p>
          <a:p>
            <a:endParaRPr lang="en-US" sz="2800" dirty="0"/>
          </a:p>
        </p:txBody>
      </p:sp>
      <p:sp>
        <p:nvSpPr>
          <p:cNvPr id="4" name="Slide Number Placeholder 3">
            <a:extLst>
              <a:ext uri="{FF2B5EF4-FFF2-40B4-BE49-F238E27FC236}">
                <a16:creationId xmlns:a16="http://schemas.microsoft.com/office/drawing/2014/main" id="{7C01F2BB-C790-06E8-AC57-0041701C28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600" b="0" i="0" u="none" strike="noStrike" kern="1200" cap="none" spc="0" normalizeH="0" baseline="0" noProof="0" smtClean="0">
                <a:ln>
                  <a:noFill/>
                </a:ln>
                <a:solidFill>
                  <a:prstClr val="black">
                    <a:tint val="75000"/>
                  </a:prst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prstClr val="black">
                  <a:tint val="75000"/>
                </a:prstClr>
              </a:solidFill>
              <a:effectLst/>
              <a:uLnTx/>
              <a:uFillTx/>
              <a:latin typeface="Times New Roman"/>
              <a:ea typeface="+mn-ea"/>
              <a:cs typeface="+mn-cs"/>
            </a:endParaRPr>
          </a:p>
        </p:txBody>
      </p:sp>
    </p:spTree>
    <p:extLst>
      <p:ext uri="{BB962C8B-B14F-4D97-AF65-F5344CB8AC3E}">
        <p14:creationId xmlns:p14="http://schemas.microsoft.com/office/powerpoint/2010/main" val="237085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04294-14A7-D91F-137F-A51956555F99}"/>
              </a:ext>
            </a:extLst>
          </p:cNvPr>
          <p:cNvSpPr>
            <a:spLocks noGrp="1"/>
          </p:cNvSpPr>
          <p:nvPr>
            <p:ph type="title"/>
          </p:nvPr>
        </p:nvSpPr>
        <p:spPr/>
        <p:txBody>
          <a:bodyPr/>
          <a:lstStyle/>
          <a:p>
            <a:r>
              <a:rPr lang="en-US" dirty="0"/>
              <a:t>SUMO Position Data</a:t>
            </a:r>
          </a:p>
        </p:txBody>
      </p:sp>
      <p:sp>
        <p:nvSpPr>
          <p:cNvPr id="4" name="Slide Number Placeholder 3">
            <a:extLst>
              <a:ext uri="{FF2B5EF4-FFF2-40B4-BE49-F238E27FC236}">
                <a16:creationId xmlns:a16="http://schemas.microsoft.com/office/drawing/2014/main" id="{B164A22B-EAFD-2112-ABCC-92BBA64F77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600" b="0" i="0" u="none" strike="noStrike" kern="1200" cap="none" spc="0" normalizeH="0" baseline="0" noProof="0" smtClean="0">
                <a:ln>
                  <a:noFill/>
                </a:ln>
                <a:solidFill>
                  <a:prstClr val="black">
                    <a:tint val="75000"/>
                  </a:prst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prstClr val="black">
                  <a:tint val="75000"/>
                </a:prstClr>
              </a:solidFill>
              <a:effectLst/>
              <a:uLnTx/>
              <a:uFillTx/>
              <a:latin typeface="Times New Roman"/>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7C33CC97-EC23-7C5E-BC6C-4D5B29CC0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890644"/>
            <a:ext cx="5852172" cy="4389129"/>
          </a:xfrm>
          <a:prstGeom prst="rect">
            <a:avLst/>
          </a:prstGeom>
        </p:spPr>
      </p:pic>
    </p:spTree>
    <p:extLst>
      <p:ext uri="{BB962C8B-B14F-4D97-AF65-F5344CB8AC3E}">
        <p14:creationId xmlns:p14="http://schemas.microsoft.com/office/powerpoint/2010/main" val="31875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0A1D1-97B1-DBC3-60D7-E8BB9B92614E}"/>
              </a:ext>
            </a:extLst>
          </p:cNvPr>
          <p:cNvSpPr>
            <a:spLocks noGrp="1"/>
          </p:cNvSpPr>
          <p:nvPr>
            <p:ph type="title"/>
          </p:nvPr>
        </p:nvSpPr>
        <p:spPr/>
        <p:txBody>
          <a:bodyPr/>
          <a:lstStyle/>
          <a:p>
            <a:r>
              <a:rPr lang="en-US" dirty="0"/>
              <a:t>SUMO Velocity Data</a:t>
            </a:r>
          </a:p>
        </p:txBody>
      </p:sp>
      <p:sp>
        <p:nvSpPr>
          <p:cNvPr id="4" name="Slide Number Placeholder 3">
            <a:extLst>
              <a:ext uri="{FF2B5EF4-FFF2-40B4-BE49-F238E27FC236}">
                <a16:creationId xmlns:a16="http://schemas.microsoft.com/office/drawing/2014/main" id="{2DBFB3F6-C593-E35A-2BBB-B7801E800E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600" b="0" i="0" u="none" strike="noStrike" kern="1200" cap="none" spc="0" normalizeH="0" baseline="0" noProof="0" smtClean="0">
                <a:ln>
                  <a:noFill/>
                </a:ln>
                <a:solidFill>
                  <a:prstClr val="black">
                    <a:tint val="75000"/>
                  </a:prst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a:ln>
                <a:noFill/>
              </a:ln>
              <a:solidFill>
                <a:prstClr val="black">
                  <a:tint val="75000"/>
                </a:prstClr>
              </a:solidFill>
              <a:effectLst/>
              <a:uLnTx/>
              <a:uFillTx/>
              <a:latin typeface="Times New Roman"/>
              <a:ea typeface="+mn-ea"/>
              <a:cs typeface="+mn-cs"/>
            </a:endParaRPr>
          </a:p>
        </p:txBody>
      </p:sp>
      <p:pic>
        <p:nvPicPr>
          <p:cNvPr id="10" name="Picture 9" descr="Chart, diagram, histogram&#10;&#10;Description automatically generated">
            <a:extLst>
              <a:ext uri="{FF2B5EF4-FFF2-40B4-BE49-F238E27FC236}">
                <a16:creationId xmlns:a16="http://schemas.microsoft.com/office/drawing/2014/main" id="{FBA0EA89-D8E6-F9EE-42AC-B7D5F0665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914" y="1890644"/>
            <a:ext cx="5852172" cy="4389129"/>
          </a:xfrm>
          <a:prstGeom prst="rect">
            <a:avLst/>
          </a:prstGeom>
        </p:spPr>
      </p:pic>
    </p:spTree>
    <p:extLst>
      <p:ext uri="{BB962C8B-B14F-4D97-AF65-F5344CB8AC3E}">
        <p14:creationId xmlns:p14="http://schemas.microsoft.com/office/powerpoint/2010/main" val="340989969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5478-F017-405A-0B09-9C7AABB6DFD3}"/>
              </a:ext>
            </a:extLst>
          </p:cNvPr>
          <p:cNvSpPr>
            <a:spLocks noGrp="1"/>
          </p:cNvSpPr>
          <p:nvPr>
            <p:ph type="title"/>
          </p:nvPr>
        </p:nvSpPr>
        <p:spPr/>
        <p:txBody>
          <a:bodyPr/>
          <a:lstStyle/>
          <a:p>
            <a:r>
              <a:rPr lang="en-US" dirty="0"/>
              <a:t>SUMO Acceleration Data</a:t>
            </a:r>
          </a:p>
        </p:txBody>
      </p:sp>
      <p:sp>
        <p:nvSpPr>
          <p:cNvPr id="4" name="Slide Number Placeholder 3">
            <a:extLst>
              <a:ext uri="{FF2B5EF4-FFF2-40B4-BE49-F238E27FC236}">
                <a16:creationId xmlns:a16="http://schemas.microsoft.com/office/drawing/2014/main" id="{F258D992-1101-EF7F-06C8-B8EB7F0EC7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600" b="0" i="0" u="none" strike="noStrike" kern="1200" cap="none" spc="0" normalizeH="0" baseline="0" noProof="0" smtClean="0">
                <a:ln>
                  <a:noFill/>
                </a:ln>
                <a:solidFill>
                  <a:prstClr val="black">
                    <a:tint val="75000"/>
                  </a:prst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prstClr val="black">
                  <a:tint val="75000"/>
                </a:prstClr>
              </a:solidFill>
              <a:effectLst/>
              <a:uLnTx/>
              <a:uFillTx/>
              <a:latin typeface="Times New Roman"/>
              <a:ea typeface="+mn-ea"/>
              <a:cs typeface="+mn-cs"/>
            </a:endParaRPr>
          </a:p>
        </p:txBody>
      </p:sp>
      <p:pic>
        <p:nvPicPr>
          <p:cNvPr id="6" name="Picture 5" descr="Chart, histogram&#10;&#10;Description automatically generated">
            <a:extLst>
              <a:ext uri="{FF2B5EF4-FFF2-40B4-BE49-F238E27FC236}">
                <a16:creationId xmlns:a16="http://schemas.microsoft.com/office/drawing/2014/main" id="{1E99FEAD-137E-526C-A8A2-072AA5E24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914" y="1890644"/>
            <a:ext cx="5852172" cy="4389129"/>
          </a:xfrm>
          <a:prstGeom prst="rect">
            <a:avLst/>
          </a:prstGeom>
        </p:spPr>
      </p:pic>
    </p:spTree>
    <p:extLst>
      <p:ext uri="{BB962C8B-B14F-4D97-AF65-F5344CB8AC3E}">
        <p14:creationId xmlns:p14="http://schemas.microsoft.com/office/powerpoint/2010/main" val="3519981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DD51-9802-F4A1-A9D8-7E9D70F0FF1D}"/>
              </a:ext>
            </a:extLst>
          </p:cNvPr>
          <p:cNvSpPr>
            <a:spLocks noGrp="1"/>
          </p:cNvSpPr>
          <p:nvPr>
            <p:ph type="title"/>
          </p:nvPr>
        </p:nvSpPr>
        <p:spPr/>
        <p:txBody>
          <a:bodyPr/>
          <a:lstStyle/>
          <a:p>
            <a:r>
              <a:rPr lang="en-US" dirty="0"/>
              <a:t>Flake8</a:t>
            </a:r>
          </a:p>
        </p:txBody>
      </p:sp>
      <p:sp>
        <p:nvSpPr>
          <p:cNvPr id="3" name="Content Placeholder 2">
            <a:extLst>
              <a:ext uri="{FF2B5EF4-FFF2-40B4-BE49-F238E27FC236}">
                <a16:creationId xmlns:a16="http://schemas.microsoft.com/office/drawing/2014/main" id="{051BF5D1-A6B9-6AE4-6746-A56F62BFFF78}"/>
              </a:ext>
            </a:extLst>
          </p:cNvPr>
          <p:cNvSpPr>
            <a:spLocks noGrp="1"/>
          </p:cNvSpPr>
          <p:nvPr>
            <p:ph idx="1"/>
          </p:nvPr>
        </p:nvSpPr>
        <p:spPr/>
        <p:txBody>
          <a:bodyPr>
            <a:normAutofit/>
          </a:bodyPr>
          <a:lstStyle/>
          <a:p>
            <a:r>
              <a:rPr lang="en-US" sz="2800" dirty="0"/>
              <a:t>Flake8 is a Python library that wraps </a:t>
            </a:r>
            <a:r>
              <a:rPr lang="en-US" sz="2800" dirty="0" err="1"/>
              <a:t>PyFlakes</a:t>
            </a:r>
            <a:r>
              <a:rPr lang="en-US" sz="2800" dirty="0"/>
              <a:t>, </a:t>
            </a:r>
            <a:r>
              <a:rPr lang="en-US" sz="2800" dirty="0" err="1"/>
              <a:t>pycodestyle</a:t>
            </a:r>
            <a:r>
              <a:rPr lang="en-US" sz="2800" dirty="0"/>
              <a:t> and Ned Batchelder's McCabe script.</a:t>
            </a:r>
          </a:p>
          <a:p>
            <a:r>
              <a:rPr lang="en-US" sz="2800" dirty="0"/>
              <a:t>It is a great toolkit for checking your code base against coding style (PEP8), programming errors.</a:t>
            </a:r>
          </a:p>
          <a:p>
            <a:r>
              <a:rPr lang="en-US" sz="2800" dirty="0">
                <a:hlinkClick r:id="rId2"/>
              </a:rPr>
              <a:t>https://flake8.pycqa.org/en/latest/</a:t>
            </a:r>
            <a:endParaRPr lang="en-US" sz="2800" dirty="0"/>
          </a:p>
          <a:p>
            <a:endParaRPr lang="en-US" sz="2800" dirty="0"/>
          </a:p>
        </p:txBody>
      </p:sp>
      <p:sp>
        <p:nvSpPr>
          <p:cNvPr id="4" name="Slide Number Placeholder 3">
            <a:extLst>
              <a:ext uri="{FF2B5EF4-FFF2-40B4-BE49-F238E27FC236}">
                <a16:creationId xmlns:a16="http://schemas.microsoft.com/office/drawing/2014/main" id="{24AD8478-1E60-FC6D-7443-779057B366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600" b="0" i="0" u="none" strike="noStrike" kern="1200" cap="none" spc="0" normalizeH="0" baseline="0" noProof="0" smtClean="0">
                <a:ln>
                  <a:noFill/>
                </a:ln>
                <a:solidFill>
                  <a:prstClr val="black">
                    <a:tint val="75000"/>
                  </a:prst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prstClr val="black">
                  <a:tint val="75000"/>
                </a:prstClr>
              </a:solidFill>
              <a:effectLst/>
              <a:uLnTx/>
              <a:uFillTx/>
              <a:latin typeface="Times New Roman"/>
              <a:ea typeface="+mn-ea"/>
              <a:cs typeface="+mn-cs"/>
            </a:endParaRPr>
          </a:p>
        </p:txBody>
      </p:sp>
    </p:spTree>
    <p:extLst>
      <p:ext uri="{BB962C8B-B14F-4D97-AF65-F5344CB8AC3E}">
        <p14:creationId xmlns:p14="http://schemas.microsoft.com/office/powerpoint/2010/main" val="220341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2432-61E5-4B2C-A8A6-C9A6A008353E}"/>
              </a:ext>
            </a:extLst>
          </p:cNvPr>
          <p:cNvSpPr>
            <a:spLocks noGrp="1"/>
          </p:cNvSpPr>
          <p:nvPr>
            <p:ph type="title"/>
          </p:nvPr>
        </p:nvSpPr>
        <p:spPr/>
        <p:txBody>
          <a:bodyPr/>
          <a:lstStyle/>
          <a:p>
            <a:r>
              <a:rPr lang="en-US" dirty="0">
                <a:cs typeface="Calibri Light"/>
              </a:rPr>
              <a:t>Situational/Risk Assessment and Timeline to converge</a:t>
            </a:r>
            <a:endParaRPr lang="en-US" dirty="0"/>
          </a:p>
        </p:txBody>
      </p:sp>
      <p:sp>
        <p:nvSpPr>
          <p:cNvPr id="3" name="Content Placeholder 2">
            <a:extLst>
              <a:ext uri="{FF2B5EF4-FFF2-40B4-BE49-F238E27FC236}">
                <a16:creationId xmlns:a16="http://schemas.microsoft.com/office/drawing/2014/main" id="{4984A09C-2D56-4DB1-9673-DF31CB2DE4AF}"/>
              </a:ext>
            </a:extLst>
          </p:cNvPr>
          <p:cNvSpPr>
            <a:spLocks noGrp="1"/>
          </p:cNvSpPr>
          <p:nvPr>
            <p:ph idx="1"/>
          </p:nvPr>
        </p:nvSpPr>
        <p:spPr/>
        <p:txBody>
          <a:bodyPr vert="horz" lIns="0" tIns="45720" rIns="0" bIns="45720" rtlCol="0" anchor="t">
            <a:normAutofit/>
          </a:bodyPr>
          <a:lstStyle/>
          <a:p>
            <a:pPr marL="342900" indent="-342900">
              <a:buFont typeface="Arial" panose="020F0502020204030204" pitchFamily="34" charset="0"/>
              <a:buChar char="•"/>
            </a:pPr>
            <a:r>
              <a:rPr lang="en-US" dirty="0">
                <a:highlight>
                  <a:srgbClr val="FFFF00"/>
                </a:highlight>
                <a:cs typeface="Calibri"/>
              </a:rPr>
              <a:t>I believe I am </a:t>
            </a:r>
            <a:r>
              <a:rPr lang="en-US" dirty="0">
                <a:cs typeface="Calibri"/>
              </a:rPr>
              <a:t>roughly 15% complete with this project. </a:t>
            </a:r>
          </a:p>
          <a:p>
            <a:pPr marL="383540" lvl="1">
              <a:buFont typeface="Arial" panose="020F0502020204030204" pitchFamily="34" charset="0"/>
              <a:buChar char="•"/>
            </a:pPr>
            <a:r>
              <a:rPr lang="en-US" dirty="0">
                <a:cs typeface="Calibri"/>
              </a:rPr>
              <a:t>   I have created a script to calculated the RMS of the EMG data. This should remain </a:t>
            </a:r>
            <a:r>
              <a:rPr lang="en-US" dirty="0" err="1">
                <a:cs typeface="Calibri"/>
              </a:rPr>
              <a:t>constand</a:t>
            </a:r>
            <a:r>
              <a:rPr lang="en-US" dirty="0">
                <a:cs typeface="Calibri"/>
              </a:rPr>
              <a:t> moving forward.</a:t>
            </a:r>
          </a:p>
          <a:p>
            <a:pPr marL="383540" lvl="1">
              <a:buFont typeface="Arial" panose="020F0502020204030204" pitchFamily="34" charset="0"/>
              <a:buChar char="•"/>
            </a:pPr>
            <a:r>
              <a:rPr lang="en-US" dirty="0">
                <a:cs typeface="Calibri"/>
              </a:rPr>
              <a:t>   The genetic fuzzy tree is not working as desired. The flow of the system shall be changed based on discussion with Lynn.</a:t>
            </a:r>
          </a:p>
          <a:p>
            <a:pPr marL="383540" lvl="1">
              <a:buFont typeface="Arial" panose="020F0502020204030204" pitchFamily="34" charset="0"/>
              <a:buChar char="•"/>
            </a:pPr>
            <a:r>
              <a:rPr lang="en-US" dirty="0">
                <a:cs typeface="Calibri"/>
              </a:rPr>
              <a:t>   I plan to change one thing at a time. Changing more things at once has and will result in confusion.</a:t>
            </a:r>
          </a:p>
          <a:p>
            <a:pPr>
              <a:buFont typeface="Arial" panose="020F0502020204030204" pitchFamily="34" charset="0"/>
              <a:buChar char="•"/>
            </a:pPr>
            <a:r>
              <a:rPr lang="en-US" dirty="0">
                <a:cs typeface="Calibri"/>
              </a:rPr>
              <a:t>    I have discussed my concerns with Lynn and will continue to stay connected as I make changes.</a:t>
            </a:r>
          </a:p>
          <a:p>
            <a:pPr marL="383540" lvl="1">
              <a:buFont typeface="Arial" panose="020F0502020204030204" pitchFamily="34" charset="0"/>
              <a:buChar char="•"/>
            </a:pPr>
            <a:r>
              <a:rPr lang="en-US" dirty="0">
                <a:cs typeface="Calibri"/>
              </a:rPr>
              <a:t>   After discussion with Lynn, I feel more comfortable making changes to my system.</a:t>
            </a:r>
          </a:p>
          <a:p>
            <a:pPr>
              <a:buFont typeface="Arial" panose="020F0502020204030204" pitchFamily="34" charset="0"/>
              <a:buChar char="•"/>
            </a:pPr>
            <a:r>
              <a:rPr lang="en-US" dirty="0">
                <a:cs typeface="Calibri"/>
              </a:rPr>
              <a:t>    The expected accuracy of the system is 85-90%.</a:t>
            </a:r>
          </a:p>
          <a:p>
            <a:pPr marL="0" indent="0">
              <a:buNone/>
            </a:pPr>
            <a:endParaRPr lang="en-US" dirty="0">
              <a:cs typeface="Calibri"/>
            </a:endParaRPr>
          </a:p>
        </p:txBody>
      </p:sp>
      <p:sp>
        <p:nvSpPr>
          <p:cNvPr id="4" name="Slide Number Placeholder 3">
            <a:extLst>
              <a:ext uri="{FF2B5EF4-FFF2-40B4-BE49-F238E27FC236}">
                <a16:creationId xmlns:a16="http://schemas.microsoft.com/office/drawing/2014/main" id="{7E1AC7EC-5E37-421C-B63B-8C78D8B2F247}"/>
              </a:ext>
            </a:extLst>
          </p:cNvPr>
          <p:cNvSpPr>
            <a:spLocks noGrp="1"/>
          </p:cNvSpPr>
          <p:nvPr>
            <p:ph type="sldNum" sz="quarter" idx="12"/>
          </p:nvPr>
        </p:nvSpPr>
        <p:spPr/>
        <p:txBody>
          <a:bodyPr/>
          <a:lstStyle/>
          <a:p>
            <a:fld id="{6113E31D-E2AB-40D1-8B51-AFA5AFEF393A}" type="slidenum">
              <a:rPr lang="en-US" dirty="0"/>
              <a:t>27</a:t>
            </a:fld>
            <a:endParaRPr lang="en-US" dirty="0"/>
          </a:p>
        </p:txBody>
      </p:sp>
    </p:spTree>
    <p:extLst>
      <p:ext uri="{BB962C8B-B14F-4D97-AF65-F5344CB8AC3E}">
        <p14:creationId xmlns:p14="http://schemas.microsoft.com/office/powerpoint/2010/main" val="1594662963"/>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CCD47-371E-4C4C-A313-93DE91E84071}"/>
              </a:ext>
            </a:extLst>
          </p:cNvPr>
          <p:cNvSpPr>
            <a:spLocks noGrp="1"/>
          </p:cNvSpPr>
          <p:nvPr>
            <p:ph type="title"/>
          </p:nvPr>
        </p:nvSpPr>
        <p:spPr/>
        <p:txBody>
          <a:bodyPr/>
          <a:lstStyle/>
          <a:p>
            <a:r>
              <a:rPr lang="en-US" dirty="0">
                <a:cs typeface="Calibri Light"/>
              </a:rPr>
              <a:t>Fuzzy Reflections</a:t>
            </a:r>
            <a:endParaRPr lang="en-US" dirty="0"/>
          </a:p>
        </p:txBody>
      </p:sp>
      <p:sp>
        <p:nvSpPr>
          <p:cNvPr id="3" name="Content Placeholder 2">
            <a:extLst>
              <a:ext uri="{FF2B5EF4-FFF2-40B4-BE49-F238E27FC236}">
                <a16:creationId xmlns:a16="http://schemas.microsoft.com/office/drawing/2014/main" id="{BE6253D1-54EF-4604-8A18-4A8A41816550}"/>
              </a:ext>
            </a:extLst>
          </p:cNvPr>
          <p:cNvSpPr>
            <a:spLocks noGrp="1"/>
          </p:cNvSpPr>
          <p:nvPr>
            <p:ph idx="1"/>
          </p:nvPr>
        </p:nvSpPr>
        <p:spPr/>
        <p:txBody>
          <a:bodyPr vert="horz" lIns="0" tIns="45720" rIns="0" bIns="45720" rtlCol="0" anchor="t">
            <a:normAutofit/>
          </a:bodyPr>
          <a:lstStyle/>
          <a:p>
            <a:pPr marL="342900" indent="-342900">
              <a:buFont typeface="Arial" panose="020F0502020204030204" pitchFamily="34" charset="0"/>
              <a:buChar char="•"/>
            </a:pPr>
            <a:r>
              <a:rPr lang="en-US" dirty="0">
                <a:ea typeface="+mn-lt"/>
                <a:cs typeface="+mn-lt"/>
              </a:rPr>
              <a:t>The initial review and visualization of the data is very important. I thought I had a grip on it until I began running it through the fuzzy system. I plan to visualize the data and review that in more detail. Some sort of clustering may be used during the review of the data to help determine input pairs and any relationships between inputs and outputs.</a:t>
            </a:r>
          </a:p>
          <a:p>
            <a:pPr marL="342900" indent="-342900">
              <a:buFont typeface="Arial" panose="020F0502020204030204" pitchFamily="34" charset="0"/>
              <a:buChar char="•"/>
            </a:pPr>
            <a:r>
              <a:rPr lang="en-US" dirty="0">
                <a:ea typeface="+mn-lt"/>
                <a:cs typeface="+mn-lt"/>
              </a:rPr>
              <a:t>The way I applied a genetic algorithm may work, but it is not efficient for my system. Currently, I am optimizing each fuzzy system separately using genetic algorithms for each FIS. This may optimize each FIS but does not optimize the fuzzy tree. I shall save what I have and re-structure when the GA tuning occurs.</a:t>
            </a:r>
          </a:p>
          <a:p>
            <a:pPr marL="0" indent="0">
              <a:buNone/>
            </a:pPr>
            <a:endParaRPr lang="en-US" dirty="0">
              <a:cs typeface="Calibri" panose="020F0502020204030204"/>
            </a:endParaRPr>
          </a:p>
          <a:p>
            <a:pPr marL="383540" lvl="1">
              <a:buFont typeface="Arial" panose="020F0502020204030204" pitchFamily="34" charset="0"/>
              <a:buChar char="•"/>
            </a:pPr>
            <a:endParaRPr lang="en-US" dirty="0">
              <a:cs typeface="Calibri" panose="020F0502020204030204"/>
            </a:endParaRPr>
          </a:p>
          <a:p>
            <a:pPr marL="342900" indent="-342900">
              <a:buFont typeface="Arial" panose="020F0502020204030204" pitchFamily="34" charset="0"/>
              <a:buChar char="•"/>
            </a:pPr>
            <a:endParaRPr lang="en-US" dirty="0">
              <a:cs typeface="Calibri" panose="020F0502020204030204"/>
            </a:endParaRPr>
          </a:p>
        </p:txBody>
      </p:sp>
      <p:sp>
        <p:nvSpPr>
          <p:cNvPr id="4" name="Slide Number Placeholder 3">
            <a:extLst>
              <a:ext uri="{FF2B5EF4-FFF2-40B4-BE49-F238E27FC236}">
                <a16:creationId xmlns:a16="http://schemas.microsoft.com/office/drawing/2014/main" id="{3A4EBE3A-8C26-47A1-8946-BDF6C8BA9D96}"/>
              </a:ext>
            </a:extLst>
          </p:cNvPr>
          <p:cNvSpPr>
            <a:spLocks noGrp="1"/>
          </p:cNvSpPr>
          <p:nvPr>
            <p:ph type="sldNum" sz="quarter" idx="12"/>
          </p:nvPr>
        </p:nvSpPr>
        <p:spPr/>
        <p:txBody>
          <a:bodyPr/>
          <a:lstStyle/>
          <a:p>
            <a:fld id="{6113E31D-E2AB-40D1-8B51-AFA5AFEF393A}" type="slidenum">
              <a:rPr lang="en-US" dirty="0"/>
              <a:t>28</a:t>
            </a:fld>
            <a:endParaRPr lang="en-US" dirty="0"/>
          </a:p>
        </p:txBody>
      </p:sp>
    </p:spTree>
    <p:extLst>
      <p:ext uri="{BB962C8B-B14F-4D97-AF65-F5344CB8AC3E}">
        <p14:creationId xmlns:p14="http://schemas.microsoft.com/office/powerpoint/2010/main" val="4024046287"/>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B76F-6DC2-7D0A-1EB0-7B0C89A57904}"/>
              </a:ext>
            </a:extLst>
          </p:cNvPr>
          <p:cNvSpPr>
            <a:spLocks noGrp="1"/>
          </p:cNvSpPr>
          <p:nvPr>
            <p:ph type="title"/>
          </p:nvPr>
        </p:nvSpPr>
        <p:spPr/>
        <p:txBody>
          <a:bodyPr/>
          <a:lstStyle/>
          <a:p>
            <a:r>
              <a:rPr lang="en-US" dirty="0"/>
              <a:t>SUMO – FIS Controlled Vehicles</a:t>
            </a:r>
          </a:p>
        </p:txBody>
      </p:sp>
      <p:sp>
        <p:nvSpPr>
          <p:cNvPr id="3" name="Content Placeholder 2">
            <a:extLst>
              <a:ext uri="{FF2B5EF4-FFF2-40B4-BE49-F238E27FC236}">
                <a16:creationId xmlns:a16="http://schemas.microsoft.com/office/drawing/2014/main" id="{8DFB2EE3-83C7-42D9-4A1C-4768F8DE24E1}"/>
              </a:ext>
            </a:extLst>
          </p:cNvPr>
          <p:cNvSpPr>
            <a:spLocks noGrp="1"/>
          </p:cNvSpPr>
          <p:nvPr>
            <p:ph idx="1"/>
          </p:nvPr>
        </p:nvSpPr>
        <p:spPr/>
        <p:txBody>
          <a:bodyPr/>
          <a:lstStyle/>
          <a:p>
            <a:r>
              <a:rPr lang="en-US" dirty="0"/>
              <a:t>The Fuzzy inference system (FIS) is implemented after 60-time steps into the SUMO simulation.</a:t>
            </a:r>
          </a:p>
          <a:p>
            <a:endParaRPr lang="en-US" dirty="0"/>
          </a:p>
          <a:p>
            <a:r>
              <a:rPr lang="en-US" dirty="0"/>
              <a:t>Vehicle 0 is using the human driving model the entire time. Vehicles 1-4 use the longitudinal FIS after time step 60.</a:t>
            </a:r>
          </a:p>
          <a:p>
            <a:endParaRPr lang="en-US" dirty="0"/>
          </a:p>
          <a:p>
            <a:r>
              <a:rPr lang="en-US" dirty="0"/>
              <a:t>The inclusion of the FIS slows down the simulation considerably.</a:t>
            </a:r>
          </a:p>
          <a:p>
            <a:endParaRPr lang="en-US" dirty="0"/>
          </a:p>
          <a:p>
            <a:r>
              <a:rPr lang="en-US" dirty="0"/>
              <a:t>The current hand-picked membership functions and rules appear to perform like the human driving model (Krauss model) with some decrease in the gap distance.</a:t>
            </a:r>
          </a:p>
        </p:txBody>
      </p:sp>
      <p:sp>
        <p:nvSpPr>
          <p:cNvPr id="4" name="Slide Number Placeholder 3">
            <a:extLst>
              <a:ext uri="{FF2B5EF4-FFF2-40B4-BE49-F238E27FC236}">
                <a16:creationId xmlns:a16="http://schemas.microsoft.com/office/drawing/2014/main" id="{F9E27B5B-590D-6E40-229B-EF1F9D164ADE}"/>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828426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C6BB-5A2B-8DCE-6FD3-63FD355B6E4D}"/>
              </a:ext>
            </a:extLst>
          </p:cNvPr>
          <p:cNvSpPr>
            <a:spLocks noGrp="1"/>
          </p:cNvSpPr>
          <p:nvPr>
            <p:ph type="title"/>
          </p:nvPr>
        </p:nvSpPr>
        <p:spPr/>
        <p:txBody>
          <a:bodyPr/>
          <a:lstStyle/>
          <a:p>
            <a:r>
              <a:rPr lang="en-US" dirty="0"/>
              <a:t>SUMO – FIS Controlled Vehicles</a:t>
            </a:r>
          </a:p>
        </p:txBody>
      </p:sp>
      <p:pic>
        <p:nvPicPr>
          <p:cNvPr id="5" name="FIS0_Trim">
            <a:hlinkClick r:id="" action="ppaction://media"/>
            <a:extLst>
              <a:ext uri="{FF2B5EF4-FFF2-40B4-BE49-F238E27FC236}">
                <a16:creationId xmlns:a16="http://schemas.microsoft.com/office/drawing/2014/main" id="{CE91A6AC-3B20-0165-55AC-4DC14FF895D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63775" y="1846263"/>
            <a:ext cx="7723188" cy="4022725"/>
          </a:xfrm>
        </p:spPr>
      </p:pic>
      <p:sp>
        <p:nvSpPr>
          <p:cNvPr id="4" name="Slide Number Placeholder 3">
            <a:extLst>
              <a:ext uri="{FF2B5EF4-FFF2-40B4-BE49-F238E27FC236}">
                <a16:creationId xmlns:a16="http://schemas.microsoft.com/office/drawing/2014/main" id="{E729D96B-4CFB-4A6F-FC0F-CD6015E9EBDE}"/>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219611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1A5C-3C04-4E3A-4605-DE98DAAD2834}"/>
              </a:ext>
            </a:extLst>
          </p:cNvPr>
          <p:cNvSpPr>
            <a:spLocks noGrp="1"/>
          </p:cNvSpPr>
          <p:nvPr>
            <p:ph type="title"/>
          </p:nvPr>
        </p:nvSpPr>
        <p:spPr/>
        <p:txBody>
          <a:bodyPr/>
          <a:lstStyle/>
          <a:p>
            <a:r>
              <a:rPr lang="en-US" dirty="0"/>
              <a:t>Krauss vs FIS – Position (meters)</a:t>
            </a:r>
          </a:p>
        </p:txBody>
      </p:sp>
      <p:sp>
        <p:nvSpPr>
          <p:cNvPr id="3" name="Content Placeholder 2">
            <a:extLst>
              <a:ext uri="{FF2B5EF4-FFF2-40B4-BE49-F238E27FC236}">
                <a16:creationId xmlns:a16="http://schemas.microsoft.com/office/drawing/2014/main" id="{B6A8CE87-B3E0-6464-0035-DDC09B91C58C}"/>
              </a:ext>
            </a:extLst>
          </p:cNvPr>
          <p:cNvSpPr>
            <a:spLocks noGrp="1"/>
          </p:cNvSpPr>
          <p:nvPr>
            <p:ph idx="1"/>
          </p:nvPr>
        </p:nvSpPr>
        <p:spPr/>
        <p:txBody>
          <a:bodyPr/>
          <a:lstStyle/>
          <a:p>
            <a:r>
              <a:rPr lang="en-US" dirty="0"/>
              <a:t>Review the position after time step 60.</a:t>
            </a:r>
          </a:p>
        </p:txBody>
      </p:sp>
      <p:sp>
        <p:nvSpPr>
          <p:cNvPr id="4" name="Slide Number Placeholder 3">
            <a:extLst>
              <a:ext uri="{FF2B5EF4-FFF2-40B4-BE49-F238E27FC236}">
                <a16:creationId xmlns:a16="http://schemas.microsoft.com/office/drawing/2014/main" id="{385A7485-38A8-C3DA-9133-AB99D5DA0724}"/>
              </a:ext>
            </a:extLst>
          </p:cNvPr>
          <p:cNvSpPr>
            <a:spLocks noGrp="1"/>
          </p:cNvSpPr>
          <p:nvPr>
            <p:ph type="sldNum" sz="quarter" idx="12"/>
          </p:nvPr>
        </p:nvSpPr>
        <p:spPr/>
        <p:txBody>
          <a:bodyPr/>
          <a:lstStyle/>
          <a:p>
            <a:fld id="{6113E31D-E2AB-40D1-8B51-AFA5AFEF393A}" type="slidenum">
              <a:rPr lang="en-US" smtClean="0"/>
              <a:t>5</a:t>
            </a:fld>
            <a:endParaRPr lang="en-US" dirty="0"/>
          </a:p>
        </p:txBody>
      </p:sp>
      <p:pic>
        <p:nvPicPr>
          <p:cNvPr id="6" name="Picture 5" descr="Chart, line chart&#10;&#10;Description automatically generated">
            <a:extLst>
              <a:ext uri="{FF2B5EF4-FFF2-40B4-BE49-F238E27FC236}">
                <a16:creationId xmlns:a16="http://schemas.microsoft.com/office/drawing/2014/main" id="{41992342-DDE1-0010-ECBE-DDE41EE6B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087734"/>
            <a:ext cx="5435606" cy="4076705"/>
          </a:xfrm>
          <a:prstGeom prst="rect">
            <a:avLst/>
          </a:prstGeom>
        </p:spPr>
      </p:pic>
      <p:pic>
        <p:nvPicPr>
          <p:cNvPr id="8" name="Picture 7" descr="Chart, line chart&#10;&#10;Description automatically generated">
            <a:extLst>
              <a:ext uri="{FF2B5EF4-FFF2-40B4-BE49-F238E27FC236}">
                <a16:creationId xmlns:a16="http://schemas.microsoft.com/office/drawing/2014/main" id="{A42A8E28-F7C3-55A6-6127-419C7117B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886" y="2087734"/>
            <a:ext cx="5435608" cy="4076706"/>
          </a:xfrm>
          <a:prstGeom prst="rect">
            <a:avLst/>
          </a:prstGeom>
        </p:spPr>
      </p:pic>
    </p:spTree>
    <p:extLst>
      <p:ext uri="{BB962C8B-B14F-4D97-AF65-F5344CB8AC3E}">
        <p14:creationId xmlns:p14="http://schemas.microsoft.com/office/powerpoint/2010/main" val="1483878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1A5C-3C04-4E3A-4605-DE98DAAD2834}"/>
              </a:ext>
            </a:extLst>
          </p:cNvPr>
          <p:cNvSpPr>
            <a:spLocks noGrp="1"/>
          </p:cNvSpPr>
          <p:nvPr>
            <p:ph type="title"/>
          </p:nvPr>
        </p:nvSpPr>
        <p:spPr/>
        <p:txBody>
          <a:bodyPr/>
          <a:lstStyle/>
          <a:p>
            <a:r>
              <a:rPr lang="en-US" dirty="0"/>
              <a:t>Krauss vs FIS – Velocity (m/s)</a:t>
            </a:r>
          </a:p>
        </p:txBody>
      </p:sp>
      <p:sp>
        <p:nvSpPr>
          <p:cNvPr id="3" name="Content Placeholder 2">
            <a:extLst>
              <a:ext uri="{FF2B5EF4-FFF2-40B4-BE49-F238E27FC236}">
                <a16:creationId xmlns:a16="http://schemas.microsoft.com/office/drawing/2014/main" id="{B6A8CE87-B3E0-6464-0035-DDC09B91C58C}"/>
              </a:ext>
            </a:extLst>
          </p:cNvPr>
          <p:cNvSpPr>
            <a:spLocks noGrp="1"/>
          </p:cNvSpPr>
          <p:nvPr>
            <p:ph idx="1"/>
          </p:nvPr>
        </p:nvSpPr>
        <p:spPr/>
        <p:txBody>
          <a:bodyPr/>
          <a:lstStyle/>
          <a:p>
            <a:r>
              <a:rPr lang="en-US" dirty="0"/>
              <a:t>Review the velocity after time step 60.</a:t>
            </a:r>
          </a:p>
        </p:txBody>
      </p:sp>
      <p:sp>
        <p:nvSpPr>
          <p:cNvPr id="4" name="Slide Number Placeholder 3">
            <a:extLst>
              <a:ext uri="{FF2B5EF4-FFF2-40B4-BE49-F238E27FC236}">
                <a16:creationId xmlns:a16="http://schemas.microsoft.com/office/drawing/2014/main" id="{385A7485-38A8-C3DA-9133-AB99D5DA072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6" name="Picture 5" descr="Chart&#10;&#10;Description automatically generated">
            <a:extLst>
              <a:ext uri="{FF2B5EF4-FFF2-40B4-BE49-F238E27FC236}">
                <a16:creationId xmlns:a16="http://schemas.microsoft.com/office/drawing/2014/main" id="{7BBA98EA-467A-9181-95E0-EE03DF52B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2221650"/>
            <a:ext cx="5007757" cy="3755818"/>
          </a:xfrm>
          <a:prstGeom prst="rect">
            <a:avLst/>
          </a:prstGeom>
        </p:spPr>
      </p:pic>
      <p:pic>
        <p:nvPicPr>
          <p:cNvPr id="8" name="Picture 7" descr="Chart&#10;&#10;Description automatically generated">
            <a:extLst>
              <a:ext uri="{FF2B5EF4-FFF2-40B4-BE49-F238E27FC236}">
                <a16:creationId xmlns:a16="http://schemas.microsoft.com/office/drawing/2014/main" id="{571CFA2E-59D9-8B1C-7855-D2F22CE26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925" y="2179049"/>
            <a:ext cx="5064558" cy="3798419"/>
          </a:xfrm>
          <a:prstGeom prst="rect">
            <a:avLst/>
          </a:prstGeom>
        </p:spPr>
      </p:pic>
    </p:spTree>
    <p:extLst>
      <p:ext uri="{BB962C8B-B14F-4D97-AF65-F5344CB8AC3E}">
        <p14:creationId xmlns:p14="http://schemas.microsoft.com/office/powerpoint/2010/main" val="414228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1A5C-3C04-4E3A-4605-DE98DAAD2834}"/>
              </a:ext>
            </a:extLst>
          </p:cNvPr>
          <p:cNvSpPr>
            <a:spLocks noGrp="1"/>
          </p:cNvSpPr>
          <p:nvPr>
            <p:ph type="title"/>
          </p:nvPr>
        </p:nvSpPr>
        <p:spPr/>
        <p:txBody>
          <a:bodyPr/>
          <a:lstStyle/>
          <a:p>
            <a:r>
              <a:rPr lang="en-US" dirty="0"/>
              <a:t>Krauss vs FIS – Acceleration (m/s^2)</a:t>
            </a:r>
          </a:p>
        </p:txBody>
      </p:sp>
      <p:sp>
        <p:nvSpPr>
          <p:cNvPr id="3" name="Content Placeholder 2">
            <a:extLst>
              <a:ext uri="{FF2B5EF4-FFF2-40B4-BE49-F238E27FC236}">
                <a16:creationId xmlns:a16="http://schemas.microsoft.com/office/drawing/2014/main" id="{B6A8CE87-B3E0-6464-0035-DDC09B91C58C}"/>
              </a:ext>
            </a:extLst>
          </p:cNvPr>
          <p:cNvSpPr>
            <a:spLocks noGrp="1"/>
          </p:cNvSpPr>
          <p:nvPr>
            <p:ph idx="1"/>
          </p:nvPr>
        </p:nvSpPr>
        <p:spPr/>
        <p:txBody>
          <a:bodyPr/>
          <a:lstStyle/>
          <a:p>
            <a:r>
              <a:rPr lang="en-US" dirty="0"/>
              <a:t>Review the acceleration after time step 60.</a:t>
            </a:r>
          </a:p>
        </p:txBody>
      </p:sp>
      <p:sp>
        <p:nvSpPr>
          <p:cNvPr id="4" name="Slide Number Placeholder 3">
            <a:extLst>
              <a:ext uri="{FF2B5EF4-FFF2-40B4-BE49-F238E27FC236}">
                <a16:creationId xmlns:a16="http://schemas.microsoft.com/office/drawing/2014/main" id="{385A7485-38A8-C3DA-9133-AB99D5DA0724}"/>
              </a:ext>
            </a:extLst>
          </p:cNvPr>
          <p:cNvSpPr>
            <a:spLocks noGrp="1"/>
          </p:cNvSpPr>
          <p:nvPr>
            <p:ph type="sldNum" sz="quarter" idx="12"/>
          </p:nvPr>
        </p:nvSpPr>
        <p:spPr/>
        <p:txBody>
          <a:bodyPr/>
          <a:lstStyle/>
          <a:p>
            <a:fld id="{6113E31D-E2AB-40D1-8B51-AFA5AFEF393A}" type="slidenum">
              <a:rPr lang="en-US" smtClean="0"/>
              <a:t>7</a:t>
            </a:fld>
            <a:endParaRPr lang="en-US" dirty="0"/>
          </a:p>
        </p:txBody>
      </p:sp>
      <p:pic>
        <p:nvPicPr>
          <p:cNvPr id="6" name="Picture 5" descr="Chart&#10;&#10;Description automatically generated">
            <a:extLst>
              <a:ext uri="{FF2B5EF4-FFF2-40B4-BE49-F238E27FC236}">
                <a16:creationId xmlns:a16="http://schemas.microsoft.com/office/drawing/2014/main" id="{EE3F4CA2-FC8D-51AC-A378-A222F4366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74" y="2234353"/>
            <a:ext cx="5090166" cy="3817625"/>
          </a:xfrm>
          <a:prstGeom prst="rect">
            <a:avLst/>
          </a:prstGeom>
        </p:spPr>
      </p:pic>
      <p:pic>
        <p:nvPicPr>
          <p:cNvPr id="8" name="Picture 7" descr="Chart&#10;&#10;Description automatically generated">
            <a:extLst>
              <a:ext uri="{FF2B5EF4-FFF2-40B4-BE49-F238E27FC236}">
                <a16:creationId xmlns:a16="http://schemas.microsoft.com/office/drawing/2014/main" id="{3D01A6D1-40BC-7A86-2172-3D43674A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446" y="2234353"/>
            <a:ext cx="5090166" cy="3817625"/>
          </a:xfrm>
          <a:prstGeom prst="rect">
            <a:avLst/>
          </a:prstGeom>
        </p:spPr>
      </p:pic>
    </p:spTree>
    <p:extLst>
      <p:ext uri="{BB962C8B-B14F-4D97-AF65-F5344CB8AC3E}">
        <p14:creationId xmlns:p14="http://schemas.microsoft.com/office/powerpoint/2010/main" val="292374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6913A-BC04-954B-B1AD-52E94C2155E6}"/>
              </a:ext>
            </a:extLst>
          </p:cNvPr>
          <p:cNvSpPr>
            <a:spLocks noGrp="1"/>
          </p:cNvSpPr>
          <p:nvPr>
            <p:ph type="title"/>
          </p:nvPr>
        </p:nvSpPr>
        <p:spPr/>
        <p:txBody>
          <a:bodyPr/>
          <a:lstStyle/>
          <a:p>
            <a:r>
              <a:rPr lang="en-US" dirty="0"/>
              <a:t>FIS Gap Error (seconds)</a:t>
            </a:r>
          </a:p>
        </p:txBody>
      </p:sp>
      <p:pic>
        <p:nvPicPr>
          <p:cNvPr id="6" name="Content Placeholder 5" descr="Chart, line chart&#10;&#10;Description automatically generated">
            <a:extLst>
              <a:ext uri="{FF2B5EF4-FFF2-40B4-BE49-F238E27FC236}">
                <a16:creationId xmlns:a16="http://schemas.microsoft.com/office/drawing/2014/main" id="{3ED06BD6-E928-4DDF-BB06-4931179B0C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2047" y="2087210"/>
            <a:ext cx="5363633" cy="4022725"/>
          </a:xfrm>
        </p:spPr>
      </p:pic>
      <p:sp>
        <p:nvSpPr>
          <p:cNvPr id="4" name="Slide Number Placeholder 3">
            <a:extLst>
              <a:ext uri="{FF2B5EF4-FFF2-40B4-BE49-F238E27FC236}">
                <a16:creationId xmlns:a16="http://schemas.microsoft.com/office/drawing/2014/main" id="{4119B386-59B9-BD35-F4AC-D6A206F66B6C}"/>
              </a:ext>
            </a:extLst>
          </p:cNvPr>
          <p:cNvSpPr>
            <a:spLocks noGrp="1"/>
          </p:cNvSpPr>
          <p:nvPr>
            <p:ph type="sldNum" sz="quarter" idx="12"/>
          </p:nvPr>
        </p:nvSpPr>
        <p:spPr/>
        <p:txBody>
          <a:bodyPr/>
          <a:lstStyle/>
          <a:p>
            <a:fld id="{6113E31D-E2AB-40D1-8B51-AFA5AFEF393A}" type="slidenum">
              <a:rPr lang="en-US" smtClean="0"/>
              <a:t>8</a:t>
            </a:fld>
            <a:endParaRPr lang="en-US" dirty="0"/>
          </a:p>
        </p:txBody>
      </p:sp>
      <p:sp>
        <p:nvSpPr>
          <p:cNvPr id="7" name="Content Placeholder 2">
            <a:extLst>
              <a:ext uri="{FF2B5EF4-FFF2-40B4-BE49-F238E27FC236}">
                <a16:creationId xmlns:a16="http://schemas.microsoft.com/office/drawing/2014/main" id="{A347322E-2F9E-4311-75ED-A4F169EE149E}"/>
              </a:ext>
            </a:extLst>
          </p:cNvPr>
          <p:cNvSpPr txBox="1">
            <a:spLocks/>
          </p:cNvSpPr>
          <p:nvPr/>
        </p:nvSpPr>
        <p:spPr>
          <a:xfrm>
            <a:off x="1097280"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ideal gap is 1 second.</a:t>
            </a:r>
          </a:p>
          <a:p>
            <a:r>
              <a:rPr lang="en-US" dirty="0"/>
              <a:t>The gap error is the: ego vehicle gap – ideal gap</a:t>
            </a:r>
          </a:p>
          <a:p>
            <a:r>
              <a:rPr lang="en-US" dirty="0"/>
              <a:t>The best gap error is closest to 0. The hand-picked membership functions and rules require tuning.</a:t>
            </a:r>
          </a:p>
        </p:txBody>
      </p:sp>
    </p:spTree>
    <p:extLst>
      <p:ext uri="{BB962C8B-B14F-4D97-AF65-F5344CB8AC3E}">
        <p14:creationId xmlns:p14="http://schemas.microsoft.com/office/powerpoint/2010/main" val="343109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D1F0-F9D4-5729-8A9E-D5DD127F9AFA}"/>
              </a:ext>
            </a:extLst>
          </p:cNvPr>
          <p:cNvSpPr>
            <a:spLocks noGrp="1"/>
          </p:cNvSpPr>
          <p:nvPr>
            <p:ph type="title"/>
          </p:nvPr>
        </p:nvSpPr>
        <p:spPr/>
        <p:txBody>
          <a:bodyPr/>
          <a:lstStyle/>
          <a:p>
            <a:r>
              <a:rPr lang="en-US" dirty="0"/>
              <a:t>Immediate Next Steps</a:t>
            </a:r>
          </a:p>
        </p:txBody>
      </p:sp>
      <p:sp>
        <p:nvSpPr>
          <p:cNvPr id="3" name="Content Placeholder 2">
            <a:extLst>
              <a:ext uri="{FF2B5EF4-FFF2-40B4-BE49-F238E27FC236}">
                <a16:creationId xmlns:a16="http://schemas.microsoft.com/office/drawing/2014/main" id="{78179C31-B19E-A8AE-5C09-4FA170EA45D9}"/>
              </a:ext>
            </a:extLst>
          </p:cNvPr>
          <p:cNvSpPr>
            <a:spLocks noGrp="1"/>
          </p:cNvSpPr>
          <p:nvPr>
            <p:ph idx="1"/>
          </p:nvPr>
        </p:nvSpPr>
        <p:spPr/>
        <p:txBody>
          <a:bodyPr/>
          <a:lstStyle/>
          <a:p>
            <a:pPr>
              <a:buFont typeface="Arial" panose="020B0604020202020204" pitchFamily="34" charset="0"/>
              <a:buChar char="•"/>
            </a:pPr>
            <a:r>
              <a:rPr lang="en-US" dirty="0"/>
              <a:t> Implement a genetic algorithm to tune the FL controller</a:t>
            </a:r>
          </a:p>
        </p:txBody>
      </p:sp>
      <p:sp>
        <p:nvSpPr>
          <p:cNvPr id="4" name="Slide Number Placeholder 3">
            <a:extLst>
              <a:ext uri="{FF2B5EF4-FFF2-40B4-BE49-F238E27FC236}">
                <a16:creationId xmlns:a16="http://schemas.microsoft.com/office/drawing/2014/main" id="{E237ECB4-A10B-B520-EB31-24435CF2B613}"/>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75559596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TotalTime>
  <Words>1429</Words>
  <Application>Microsoft Office PowerPoint</Application>
  <PresentationFormat>Widescreen</PresentationFormat>
  <Paragraphs>143</Paragraphs>
  <Slides>28</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Arial,Sans-Serif</vt:lpstr>
      <vt:lpstr>Calibri</vt:lpstr>
      <vt:lpstr>Calibri Light</vt:lpstr>
      <vt:lpstr>Times New Roman</vt:lpstr>
      <vt:lpstr>Retrospect</vt:lpstr>
      <vt:lpstr>Fuzzy Logic Longitudinal Controller</vt:lpstr>
      <vt:lpstr>Progress Update</vt:lpstr>
      <vt:lpstr>SUMO – FIS Controlled Vehicles</vt:lpstr>
      <vt:lpstr>SUMO – FIS Controlled Vehicles</vt:lpstr>
      <vt:lpstr>Krauss vs FIS – Position (meters)</vt:lpstr>
      <vt:lpstr>Krauss vs FIS – Velocity (m/s)</vt:lpstr>
      <vt:lpstr>Krauss vs FIS – Acceleration (m/s^2)</vt:lpstr>
      <vt:lpstr>FIS Gap Error (seconds)</vt:lpstr>
      <vt:lpstr>Immediate Next Steps</vt:lpstr>
      <vt:lpstr>Appendix</vt:lpstr>
      <vt:lpstr>Motivation behind the effort.  Why Fuzzy?</vt:lpstr>
      <vt:lpstr>Source of Data</vt:lpstr>
      <vt:lpstr>Block Diagram Describing System</vt:lpstr>
      <vt:lpstr>Input/Output Membership Functions</vt:lpstr>
      <vt:lpstr>Fuzzy Rule Base, Inference Method, Defuzification</vt:lpstr>
      <vt:lpstr>Fine tuning approach</vt:lpstr>
      <vt:lpstr>Preliminary Membership Functions</vt:lpstr>
      <vt:lpstr>Preliminary Membership Functions</vt:lpstr>
      <vt:lpstr>Immediate Next Steps</vt:lpstr>
      <vt:lpstr>HW 3 – SciKit Fuzzy</vt:lpstr>
      <vt:lpstr>Activity Report</vt:lpstr>
      <vt:lpstr>SUMO – Collecting Data</vt:lpstr>
      <vt:lpstr>SUMO Position Data</vt:lpstr>
      <vt:lpstr>SUMO Velocity Data</vt:lpstr>
      <vt:lpstr>SUMO Acceleration Data</vt:lpstr>
      <vt:lpstr>Flake8</vt:lpstr>
      <vt:lpstr>Situational/Risk Assessment and Timeline to converge</vt:lpstr>
      <vt:lpstr>Fuzzy 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Palmer, Heath (palmerha)</cp:lastModifiedBy>
  <cp:revision>2535</cp:revision>
  <dcterms:created xsi:type="dcterms:W3CDTF">2020-10-24T18:31:02Z</dcterms:created>
  <dcterms:modified xsi:type="dcterms:W3CDTF">2023-01-05T20:03:37Z</dcterms:modified>
</cp:coreProperties>
</file>